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0"/>
  </p:notesMasterIdLst>
  <p:sldIdLst>
    <p:sldId id="256" r:id="rId2"/>
    <p:sldId id="257" r:id="rId3"/>
    <p:sldId id="258" r:id="rId4"/>
    <p:sldId id="259" r:id="rId5"/>
    <p:sldId id="260" r:id="rId6"/>
    <p:sldId id="262" r:id="rId7"/>
    <p:sldId id="263" r:id="rId8"/>
    <p:sldId id="264" r:id="rId9"/>
    <p:sldId id="266" r:id="rId10"/>
    <p:sldId id="267" r:id="rId11"/>
    <p:sldId id="268" r:id="rId12"/>
    <p:sldId id="269" r:id="rId13"/>
    <p:sldId id="271" r:id="rId14"/>
    <p:sldId id="270" r:id="rId15"/>
    <p:sldId id="308" r:id="rId16"/>
    <p:sldId id="309" r:id="rId17"/>
    <p:sldId id="272" r:id="rId18"/>
    <p:sldId id="273" r:id="rId19"/>
    <p:sldId id="274" r:id="rId20"/>
    <p:sldId id="275" r:id="rId21"/>
    <p:sldId id="276" r:id="rId22"/>
    <p:sldId id="277" r:id="rId23"/>
    <p:sldId id="283" r:id="rId24"/>
    <p:sldId id="278" r:id="rId25"/>
    <p:sldId id="279" r:id="rId26"/>
    <p:sldId id="282" r:id="rId27"/>
    <p:sldId id="280" r:id="rId28"/>
    <p:sldId id="288" r:id="rId29"/>
    <p:sldId id="281" r:id="rId30"/>
    <p:sldId id="284" r:id="rId31"/>
    <p:sldId id="285" r:id="rId32"/>
    <p:sldId id="287" r:id="rId33"/>
    <p:sldId id="286"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6" r:id="rId51"/>
    <p:sldId id="307" r:id="rId52"/>
    <p:sldId id="310" r:id="rId53"/>
    <p:sldId id="312" r:id="rId54"/>
    <p:sldId id="311" r:id="rId55"/>
    <p:sldId id="313" r:id="rId56"/>
    <p:sldId id="314" r:id="rId57"/>
    <p:sldId id="315" r:id="rId58"/>
    <p:sldId id="316"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83CD10-2989-4C40-8D2B-A7B108153414}" v="89" dt="2023-12-14T21:46:20.9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367" autoAdjust="0"/>
  </p:normalViewPr>
  <p:slideViewPr>
    <p:cSldViewPr snapToGrid="0">
      <p:cViewPr varScale="1">
        <p:scale>
          <a:sx n="81" d="100"/>
          <a:sy n="81" d="100"/>
        </p:scale>
        <p:origin x="727"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Ngala" userId="6f009af98a10de2b" providerId="LiveId" clId="{BDB023E7-0BC7-4023-94CA-568CBFF855D8}"/>
    <pc:docChg chg="undo custSel addSld delSld modSld addMainMaster delMainMaster">
      <pc:chgData name="Michael Ngala" userId="6f009af98a10de2b" providerId="LiveId" clId="{BDB023E7-0BC7-4023-94CA-568CBFF855D8}" dt="2023-10-03T05:35:18.945" v="559" actId="14100"/>
      <pc:docMkLst>
        <pc:docMk/>
      </pc:docMkLst>
      <pc:sldChg chg="addSp delSp modSp new mod setBg modClrScheme delDesignElem chgLayout">
        <pc:chgData name="Michael Ngala" userId="6f009af98a10de2b" providerId="LiveId" clId="{BDB023E7-0BC7-4023-94CA-568CBFF855D8}" dt="2023-10-03T04:21:50.071" v="82"/>
        <pc:sldMkLst>
          <pc:docMk/>
          <pc:sldMk cId="1439829435" sldId="256"/>
        </pc:sldMkLst>
        <pc:spChg chg="mod">
          <ac:chgData name="Michael Ngala" userId="6f009af98a10de2b" providerId="LiveId" clId="{BDB023E7-0BC7-4023-94CA-568CBFF855D8}" dt="2023-10-03T04:19:32.915" v="29" actId="20577"/>
          <ac:spMkLst>
            <pc:docMk/>
            <pc:sldMk cId="1439829435" sldId="256"/>
            <ac:spMk id="2" creationId="{A25565B1-74BE-D920-7165-6EDE6DEAE83B}"/>
          </ac:spMkLst>
        </pc:spChg>
        <pc:spChg chg="mod">
          <ac:chgData name="Michael Ngala" userId="6f009af98a10de2b" providerId="LiveId" clId="{BDB023E7-0BC7-4023-94CA-568CBFF855D8}" dt="2023-10-03T04:21:11.688" v="75" actId="14100"/>
          <ac:spMkLst>
            <pc:docMk/>
            <pc:sldMk cId="1439829435" sldId="256"/>
            <ac:spMk id="3" creationId="{AAAC6C29-8C05-D0DE-7C9A-017511C8AE32}"/>
          </ac:spMkLst>
        </pc:spChg>
        <pc:spChg chg="add del">
          <ac:chgData name="Michael Ngala" userId="6f009af98a10de2b" providerId="LiveId" clId="{BDB023E7-0BC7-4023-94CA-568CBFF855D8}" dt="2023-10-03T04:21:50.071" v="82"/>
          <ac:spMkLst>
            <pc:docMk/>
            <pc:sldMk cId="1439829435" sldId="256"/>
            <ac:spMk id="9" creationId="{733E0473-C315-42D8-A82A-A2FE49DC67DA}"/>
          </ac:spMkLst>
        </pc:spChg>
        <pc:spChg chg="add del">
          <ac:chgData name="Michael Ngala" userId="6f009af98a10de2b" providerId="LiveId" clId="{BDB023E7-0BC7-4023-94CA-568CBFF855D8}" dt="2023-10-03T04:21:50.071" v="82"/>
          <ac:spMkLst>
            <pc:docMk/>
            <pc:sldMk cId="1439829435" sldId="256"/>
            <ac:spMk id="11" creationId="{AD23A251-68F2-43E5-812B-4BBAE1AF535E}"/>
          </ac:spMkLst>
        </pc:spChg>
        <pc:grpChg chg="add del">
          <ac:chgData name="Michael Ngala" userId="6f009af98a10de2b" providerId="LiveId" clId="{BDB023E7-0BC7-4023-94CA-568CBFF855D8}" dt="2023-10-03T04:21:50.071" v="82"/>
          <ac:grpSpMkLst>
            <pc:docMk/>
            <pc:sldMk cId="1439829435" sldId="256"/>
            <ac:grpSpMk id="13" creationId="{0350AF23-2606-421F-AB7B-23D9B48F3E9B}"/>
          </ac:grpSpMkLst>
        </pc:grpChg>
        <pc:picChg chg="add mod">
          <ac:chgData name="Michael Ngala" userId="6f009af98a10de2b" providerId="LiveId" clId="{BDB023E7-0BC7-4023-94CA-568CBFF855D8}" dt="2023-10-03T04:20:33.514" v="72" actId="1076"/>
          <ac:picMkLst>
            <pc:docMk/>
            <pc:sldMk cId="1439829435" sldId="256"/>
            <ac:picMk id="4" creationId="{4962D982-E5B1-854C-D4D6-6D7C67E8AAE9}"/>
          </ac:picMkLst>
        </pc:picChg>
      </pc:sldChg>
      <pc:sldChg chg="addSp modSp new mod">
        <pc:chgData name="Michael Ngala" userId="6f009af98a10de2b" providerId="LiveId" clId="{BDB023E7-0BC7-4023-94CA-568CBFF855D8}" dt="2023-10-03T04:31:26.616" v="135" actId="1076"/>
        <pc:sldMkLst>
          <pc:docMk/>
          <pc:sldMk cId="534336899" sldId="257"/>
        </pc:sldMkLst>
        <pc:spChg chg="mod">
          <ac:chgData name="Michael Ngala" userId="6f009af98a10de2b" providerId="LiveId" clId="{BDB023E7-0BC7-4023-94CA-568CBFF855D8}" dt="2023-10-03T04:31:26.616" v="135" actId="1076"/>
          <ac:spMkLst>
            <pc:docMk/>
            <pc:sldMk cId="534336899" sldId="257"/>
            <ac:spMk id="2" creationId="{B48ABA70-7EA7-1E5D-5190-F8E8E383007C}"/>
          </ac:spMkLst>
        </pc:spChg>
        <pc:spChg chg="mod">
          <ac:chgData name="Michael Ngala" userId="6f009af98a10de2b" providerId="LiveId" clId="{BDB023E7-0BC7-4023-94CA-568CBFF855D8}" dt="2023-10-03T04:31:02.727" v="122" actId="14100"/>
          <ac:spMkLst>
            <pc:docMk/>
            <pc:sldMk cId="534336899" sldId="257"/>
            <ac:spMk id="3" creationId="{DE8F2599-39E7-EE00-06C8-D7EF14C8BF45}"/>
          </ac:spMkLst>
        </pc:spChg>
        <pc:spChg chg="add mod">
          <ac:chgData name="Michael Ngala" userId="6f009af98a10de2b" providerId="LiveId" clId="{BDB023E7-0BC7-4023-94CA-568CBFF855D8}" dt="2023-10-03T04:26:30.868" v="110"/>
          <ac:spMkLst>
            <pc:docMk/>
            <pc:sldMk cId="534336899" sldId="257"/>
            <ac:spMk id="4" creationId="{F8D5CCDC-AB15-10AE-243C-3ED277829E57}"/>
          </ac:spMkLst>
        </pc:spChg>
        <pc:spChg chg="add mod">
          <ac:chgData name="Michael Ngala" userId="6f009af98a10de2b" providerId="LiveId" clId="{BDB023E7-0BC7-4023-94CA-568CBFF855D8}" dt="2023-10-03T04:27:03.877" v="114"/>
          <ac:spMkLst>
            <pc:docMk/>
            <pc:sldMk cId="534336899" sldId="257"/>
            <ac:spMk id="5" creationId="{22BFF749-C0F2-CF2C-E630-9B3D2DB8234E}"/>
          </ac:spMkLst>
        </pc:spChg>
      </pc:sldChg>
      <pc:sldChg chg="new del">
        <pc:chgData name="Michael Ngala" userId="6f009af98a10de2b" providerId="LiveId" clId="{BDB023E7-0BC7-4023-94CA-568CBFF855D8}" dt="2023-10-03T04:21:18.799" v="76" actId="47"/>
        <pc:sldMkLst>
          <pc:docMk/>
          <pc:sldMk cId="952914383" sldId="257"/>
        </pc:sldMkLst>
      </pc:sldChg>
      <pc:sldChg chg="new del">
        <pc:chgData name="Michael Ngala" userId="6f009af98a10de2b" providerId="LiveId" clId="{BDB023E7-0BC7-4023-94CA-568CBFF855D8}" dt="2023-10-03T04:21:19.299" v="77" actId="47"/>
        <pc:sldMkLst>
          <pc:docMk/>
          <pc:sldMk cId="2675024910" sldId="258"/>
        </pc:sldMkLst>
      </pc:sldChg>
      <pc:sldChg chg="modSp new mod">
        <pc:chgData name="Michael Ngala" userId="6f009af98a10de2b" providerId="LiveId" clId="{BDB023E7-0BC7-4023-94CA-568CBFF855D8}" dt="2023-10-03T04:41:40.054" v="222" actId="6549"/>
        <pc:sldMkLst>
          <pc:docMk/>
          <pc:sldMk cId="3100799908" sldId="258"/>
        </pc:sldMkLst>
        <pc:spChg chg="mod">
          <ac:chgData name="Michael Ngala" userId="6f009af98a10de2b" providerId="LiveId" clId="{BDB023E7-0BC7-4023-94CA-568CBFF855D8}" dt="2023-10-03T04:35:04.054" v="163" actId="1076"/>
          <ac:spMkLst>
            <pc:docMk/>
            <pc:sldMk cId="3100799908" sldId="258"/>
            <ac:spMk id="2" creationId="{C72BA247-069D-6A62-28DA-F2F4D7F18C16}"/>
          </ac:spMkLst>
        </pc:spChg>
        <pc:spChg chg="mod">
          <ac:chgData name="Michael Ngala" userId="6f009af98a10de2b" providerId="LiveId" clId="{BDB023E7-0BC7-4023-94CA-568CBFF855D8}" dt="2023-10-03T04:41:40.054" v="222" actId="6549"/>
          <ac:spMkLst>
            <pc:docMk/>
            <pc:sldMk cId="3100799908" sldId="258"/>
            <ac:spMk id="3" creationId="{A2F68B59-C702-8FF7-A834-F40508E764AC}"/>
          </ac:spMkLst>
        </pc:spChg>
      </pc:sldChg>
      <pc:sldChg chg="new del">
        <pc:chgData name="Michael Ngala" userId="6f009af98a10de2b" providerId="LiveId" clId="{BDB023E7-0BC7-4023-94CA-568CBFF855D8}" dt="2023-10-03T04:21:19.783" v="78" actId="47"/>
        <pc:sldMkLst>
          <pc:docMk/>
          <pc:sldMk cId="2577552008" sldId="259"/>
        </pc:sldMkLst>
      </pc:sldChg>
      <pc:sldChg chg="addSp delSp modSp new mod">
        <pc:chgData name="Michael Ngala" userId="6f009af98a10de2b" providerId="LiveId" clId="{BDB023E7-0BC7-4023-94CA-568CBFF855D8}" dt="2023-10-03T04:46:55.829" v="262" actId="14100"/>
        <pc:sldMkLst>
          <pc:docMk/>
          <pc:sldMk cId="4254412363" sldId="259"/>
        </pc:sldMkLst>
        <pc:spChg chg="mod">
          <ac:chgData name="Michael Ngala" userId="6f009af98a10de2b" providerId="LiveId" clId="{BDB023E7-0BC7-4023-94CA-568CBFF855D8}" dt="2023-10-03T04:46:51.390" v="261" actId="14100"/>
          <ac:spMkLst>
            <pc:docMk/>
            <pc:sldMk cId="4254412363" sldId="259"/>
            <ac:spMk id="2" creationId="{B9D27A93-CC0D-306D-C715-1FE0D0E4BA70}"/>
          </ac:spMkLst>
        </pc:spChg>
        <pc:spChg chg="del">
          <ac:chgData name="Michael Ngala" userId="6f009af98a10de2b" providerId="LiveId" clId="{BDB023E7-0BC7-4023-94CA-568CBFF855D8}" dt="2023-10-03T04:42:32.143" v="225"/>
          <ac:spMkLst>
            <pc:docMk/>
            <pc:sldMk cId="4254412363" sldId="259"/>
            <ac:spMk id="3" creationId="{E980156A-0255-AA50-B0E3-3AC877427319}"/>
          </ac:spMkLst>
        </pc:spChg>
        <pc:picChg chg="add mod">
          <ac:chgData name="Michael Ngala" userId="6f009af98a10de2b" providerId="LiveId" clId="{BDB023E7-0BC7-4023-94CA-568CBFF855D8}" dt="2023-10-03T04:46:55.829" v="262" actId="14100"/>
          <ac:picMkLst>
            <pc:docMk/>
            <pc:sldMk cId="4254412363" sldId="259"/>
            <ac:picMk id="1026" creationId="{7D56E584-845A-5CD2-8EA7-5FE1B11A93D7}"/>
          </ac:picMkLst>
        </pc:picChg>
      </pc:sldChg>
      <pc:sldChg chg="addSp delSp modSp new mod">
        <pc:chgData name="Michael Ngala" userId="6f009af98a10de2b" providerId="LiveId" clId="{BDB023E7-0BC7-4023-94CA-568CBFF855D8}" dt="2023-10-03T04:53:30.178" v="277" actId="1076"/>
        <pc:sldMkLst>
          <pc:docMk/>
          <pc:sldMk cId="1394574572" sldId="260"/>
        </pc:sldMkLst>
        <pc:spChg chg="mod">
          <ac:chgData name="Michael Ngala" userId="6f009af98a10de2b" providerId="LiveId" clId="{BDB023E7-0BC7-4023-94CA-568CBFF855D8}" dt="2023-10-03T04:49:38.260" v="267" actId="1076"/>
          <ac:spMkLst>
            <pc:docMk/>
            <pc:sldMk cId="1394574572" sldId="260"/>
            <ac:spMk id="2" creationId="{5C627106-575A-5832-7C1C-12C7A76BE1E6}"/>
          </ac:spMkLst>
        </pc:spChg>
        <pc:spChg chg="del mod">
          <ac:chgData name="Michael Ngala" userId="6f009af98a10de2b" providerId="LiveId" clId="{BDB023E7-0BC7-4023-94CA-568CBFF855D8}" dt="2023-10-03T04:50:11.893" v="269"/>
          <ac:spMkLst>
            <pc:docMk/>
            <pc:sldMk cId="1394574572" sldId="260"/>
            <ac:spMk id="3" creationId="{FBC6B18A-9369-21C5-9AC9-AD4CC5ABA881}"/>
          </ac:spMkLst>
        </pc:spChg>
        <pc:picChg chg="add mod">
          <ac:chgData name="Michael Ngala" userId="6f009af98a10de2b" providerId="LiveId" clId="{BDB023E7-0BC7-4023-94CA-568CBFF855D8}" dt="2023-10-03T04:53:25.338" v="276" actId="1076"/>
          <ac:picMkLst>
            <pc:docMk/>
            <pc:sldMk cId="1394574572" sldId="260"/>
            <ac:picMk id="2050" creationId="{0124A2F3-E433-0EEC-5BF8-0027E5CD666E}"/>
          </ac:picMkLst>
        </pc:picChg>
        <pc:picChg chg="add mod">
          <ac:chgData name="Michael Ngala" userId="6f009af98a10de2b" providerId="LiveId" clId="{BDB023E7-0BC7-4023-94CA-568CBFF855D8}" dt="2023-10-03T04:53:30.178" v="277" actId="1076"/>
          <ac:picMkLst>
            <pc:docMk/>
            <pc:sldMk cId="1394574572" sldId="260"/>
            <ac:picMk id="2052" creationId="{E588E9FF-68A3-BFFD-E1D8-2D8EDB4E8FA1}"/>
          </ac:picMkLst>
        </pc:picChg>
      </pc:sldChg>
      <pc:sldChg chg="new del">
        <pc:chgData name="Michael Ngala" userId="6f009af98a10de2b" providerId="LiveId" clId="{BDB023E7-0BC7-4023-94CA-568CBFF855D8}" dt="2023-10-03T04:21:20.221" v="79" actId="47"/>
        <pc:sldMkLst>
          <pc:docMk/>
          <pc:sldMk cId="1636212810" sldId="260"/>
        </pc:sldMkLst>
      </pc:sldChg>
      <pc:sldChg chg="new del">
        <pc:chgData name="Michael Ngala" userId="6f009af98a10de2b" providerId="LiveId" clId="{BDB023E7-0BC7-4023-94CA-568CBFF855D8}" dt="2023-10-03T05:20:26.521" v="455" actId="47"/>
        <pc:sldMkLst>
          <pc:docMk/>
          <pc:sldMk cId="346530284" sldId="261"/>
        </pc:sldMkLst>
      </pc:sldChg>
      <pc:sldChg chg="addSp delSp modSp new mod">
        <pc:chgData name="Michael Ngala" userId="6f009af98a10de2b" providerId="LiveId" clId="{BDB023E7-0BC7-4023-94CA-568CBFF855D8}" dt="2023-10-03T05:09:28.957" v="371" actId="255"/>
        <pc:sldMkLst>
          <pc:docMk/>
          <pc:sldMk cId="4188664968" sldId="262"/>
        </pc:sldMkLst>
        <pc:spChg chg="mod">
          <ac:chgData name="Michael Ngala" userId="6f009af98a10de2b" providerId="LiveId" clId="{BDB023E7-0BC7-4023-94CA-568CBFF855D8}" dt="2023-10-03T04:56:22.402" v="285" actId="27636"/>
          <ac:spMkLst>
            <pc:docMk/>
            <pc:sldMk cId="4188664968" sldId="262"/>
            <ac:spMk id="2" creationId="{9A09D51B-7518-3F95-D114-7E572CC86E19}"/>
          </ac:spMkLst>
        </pc:spChg>
        <pc:spChg chg="del">
          <ac:chgData name="Michael Ngala" userId="6f009af98a10de2b" providerId="LiveId" clId="{BDB023E7-0BC7-4023-94CA-568CBFF855D8}" dt="2023-10-03T04:58:37.694" v="286"/>
          <ac:spMkLst>
            <pc:docMk/>
            <pc:sldMk cId="4188664968" sldId="262"/>
            <ac:spMk id="3" creationId="{16852633-DB44-B2FD-4505-F7AE6BBC5B48}"/>
          </ac:spMkLst>
        </pc:spChg>
        <pc:spChg chg="add mod">
          <ac:chgData name="Michael Ngala" userId="6f009af98a10de2b" providerId="LiveId" clId="{BDB023E7-0BC7-4023-94CA-568CBFF855D8}" dt="2023-10-03T04:58:41.646" v="287" actId="14100"/>
          <ac:spMkLst>
            <pc:docMk/>
            <pc:sldMk cId="4188664968" sldId="262"/>
            <ac:spMk id="5" creationId="{C177A857-10F3-ACFA-44F8-E38253AABDF8}"/>
          </ac:spMkLst>
        </pc:spChg>
        <pc:spChg chg="add del mod">
          <ac:chgData name="Michael Ngala" userId="6f009af98a10de2b" providerId="LiveId" clId="{BDB023E7-0BC7-4023-94CA-568CBFF855D8}" dt="2023-10-03T04:59:59.807" v="294"/>
          <ac:spMkLst>
            <pc:docMk/>
            <pc:sldMk cId="4188664968" sldId="262"/>
            <ac:spMk id="7" creationId="{E621F823-37C4-85BD-8F51-3BA16BD0CD29}"/>
          </ac:spMkLst>
        </pc:spChg>
        <pc:spChg chg="add mod">
          <ac:chgData name="Michael Ngala" userId="6f009af98a10de2b" providerId="LiveId" clId="{BDB023E7-0BC7-4023-94CA-568CBFF855D8}" dt="2023-10-03T05:00:35.039" v="302" actId="1076"/>
          <ac:spMkLst>
            <pc:docMk/>
            <pc:sldMk cId="4188664968" sldId="262"/>
            <ac:spMk id="9" creationId="{EB91C977-48C3-6268-E008-63F22B7E180B}"/>
          </ac:spMkLst>
        </pc:spChg>
        <pc:spChg chg="add del mod">
          <ac:chgData name="Michael Ngala" userId="6f009af98a10de2b" providerId="LiveId" clId="{BDB023E7-0BC7-4023-94CA-568CBFF855D8}" dt="2023-10-03T05:03:28.120" v="316" actId="478"/>
          <ac:spMkLst>
            <pc:docMk/>
            <pc:sldMk cId="4188664968" sldId="262"/>
            <ac:spMk id="11" creationId="{9E857E06-F68C-0FAE-7C30-4FA35370B099}"/>
          </ac:spMkLst>
        </pc:spChg>
        <pc:graphicFrameChg chg="add del mod modGraphic">
          <ac:chgData name="Michael Ngala" userId="6f009af98a10de2b" providerId="LiveId" clId="{BDB023E7-0BC7-4023-94CA-568CBFF855D8}" dt="2023-10-03T04:59:16.984" v="293" actId="478"/>
          <ac:graphicFrameMkLst>
            <pc:docMk/>
            <pc:sldMk cId="4188664968" sldId="262"/>
            <ac:graphicFrameMk id="4" creationId="{6B233228-5027-B11D-E322-4A77AB6ACE98}"/>
          </ac:graphicFrameMkLst>
        </pc:graphicFrameChg>
        <pc:graphicFrameChg chg="add mod modGraphic">
          <ac:chgData name="Michael Ngala" userId="6f009af98a10de2b" providerId="LiveId" clId="{BDB023E7-0BC7-4023-94CA-568CBFF855D8}" dt="2023-10-03T05:08:35.628" v="365" actId="1076"/>
          <ac:graphicFrameMkLst>
            <pc:docMk/>
            <pc:sldMk cId="4188664968" sldId="262"/>
            <ac:graphicFrameMk id="8" creationId="{5E3A94D2-E43E-F3DC-F994-F084C31730EF}"/>
          </ac:graphicFrameMkLst>
        </pc:graphicFrameChg>
        <pc:graphicFrameChg chg="add del mod">
          <ac:chgData name="Michael Ngala" userId="6f009af98a10de2b" providerId="LiveId" clId="{BDB023E7-0BC7-4023-94CA-568CBFF855D8}" dt="2023-10-03T05:03:28.120" v="316" actId="478"/>
          <ac:graphicFrameMkLst>
            <pc:docMk/>
            <pc:sldMk cId="4188664968" sldId="262"/>
            <ac:graphicFrameMk id="10" creationId="{0D0BC82C-2CA9-3802-92D6-9C2B2144D1CA}"/>
          </ac:graphicFrameMkLst>
        </pc:graphicFrameChg>
        <pc:graphicFrameChg chg="add mod modGraphic">
          <ac:chgData name="Michael Ngala" userId="6f009af98a10de2b" providerId="LiveId" clId="{BDB023E7-0BC7-4023-94CA-568CBFF855D8}" dt="2023-10-03T05:09:28.957" v="371" actId="255"/>
          <ac:graphicFrameMkLst>
            <pc:docMk/>
            <pc:sldMk cId="4188664968" sldId="262"/>
            <ac:graphicFrameMk id="12" creationId="{FE662262-2D31-A5F0-6BDA-31ACA390BAE3}"/>
          </ac:graphicFrameMkLst>
        </pc:graphicFrameChg>
      </pc:sldChg>
      <pc:sldChg chg="addSp delSp modSp new mod">
        <pc:chgData name="Michael Ngala" userId="6f009af98a10de2b" providerId="LiveId" clId="{BDB023E7-0BC7-4023-94CA-568CBFF855D8}" dt="2023-10-03T05:19:22.970" v="436" actId="1076"/>
        <pc:sldMkLst>
          <pc:docMk/>
          <pc:sldMk cId="731981256" sldId="263"/>
        </pc:sldMkLst>
        <pc:spChg chg="del">
          <ac:chgData name="Michael Ngala" userId="6f009af98a10de2b" providerId="LiveId" clId="{BDB023E7-0BC7-4023-94CA-568CBFF855D8}" dt="2023-10-03T05:04:52.405" v="329" actId="478"/>
          <ac:spMkLst>
            <pc:docMk/>
            <pc:sldMk cId="731981256" sldId="263"/>
            <ac:spMk id="2" creationId="{95280C70-435D-00CC-0DCD-DA077A66B259}"/>
          </ac:spMkLst>
        </pc:spChg>
        <pc:spChg chg="del">
          <ac:chgData name="Michael Ngala" userId="6f009af98a10de2b" providerId="LiveId" clId="{BDB023E7-0BC7-4023-94CA-568CBFF855D8}" dt="2023-10-03T05:03:35.184" v="317"/>
          <ac:spMkLst>
            <pc:docMk/>
            <pc:sldMk cId="731981256" sldId="263"/>
            <ac:spMk id="3" creationId="{7F4D46DB-DFAD-5C9D-18F9-8807F187C73E}"/>
          </ac:spMkLst>
        </pc:spChg>
        <pc:spChg chg="add mod">
          <ac:chgData name="Michael Ngala" userId="6f009af98a10de2b" providerId="LiveId" clId="{BDB023E7-0BC7-4023-94CA-568CBFF855D8}" dt="2023-10-03T05:04:18.806" v="323" actId="1076"/>
          <ac:spMkLst>
            <pc:docMk/>
            <pc:sldMk cId="731981256" sldId="263"/>
            <ac:spMk id="5" creationId="{A40E8365-8801-A47D-8FFB-FAE875C009DD}"/>
          </ac:spMkLst>
        </pc:spChg>
        <pc:spChg chg="add del mod">
          <ac:chgData name="Michael Ngala" userId="6f009af98a10de2b" providerId="LiveId" clId="{BDB023E7-0BC7-4023-94CA-568CBFF855D8}" dt="2023-10-03T05:16:41.666" v="418"/>
          <ac:spMkLst>
            <pc:docMk/>
            <pc:sldMk cId="731981256" sldId="263"/>
            <ac:spMk id="7" creationId="{660DF88D-D9C7-E152-CC42-BC3199A71185}"/>
          </ac:spMkLst>
        </pc:spChg>
        <pc:spChg chg="add del mod">
          <ac:chgData name="Michael Ngala" userId="6f009af98a10de2b" providerId="LiveId" clId="{BDB023E7-0BC7-4023-94CA-568CBFF855D8}" dt="2023-10-03T05:14:11.882" v="410"/>
          <ac:spMkLst>
            <pc:docMk/>
            <pc:sldMk cId="731981256" sldId="263"/>
            <ac:spMk id="9" creationId="{E944D7CB-EB29-7DD9-54AD-77255DF34B7F}"/>
          </ac:spMkLst>
        </pc:spChg>
        <pc:spChg chg="add del mod">
          <ac:chgData name="Michael Ngala" userId="6f009af98a10de2b" providerId="LiveId" clId="{BDB023E7-0BC7-4023-94CA-568CBFF855D8}" dt="2023-10-03T05:16:20.196" v="417"/>
          <ac:spMkLst>
            <pc:docMk/>
            <pc:sldMk cId="731981256" sldId="263"/>
            <ac:spMk id="11" creationId="{AB812C08-5AED-6804-8B86-61CFEF476132}"/>
          </ac:spMkLst>
        </pc:spChg>
        <pc:spChg chg="add mod">
          <ac:chgData name="Michael Ngala" userId="6f009af98a10de2b" providerId="LiveId" clId="{BDB023E7-0BC7-4023-94CA-568CBFF855D8}" dt="2023-10-03T05:17:13.242" v="424" actId="14100"/>
          <ac:spMkLst>
            <pc:docMk/>
            <pc:sldMk cId="731981256" sldId="263"/>
            <ac:spMk id="13" creationId="{324EB4E0-7A13-D09D-017A-3C8603452BEB}"/>
          </ac:spMkLst>
        </pc:spChg>
        <pc:spChg chg="add mod">
          <ac:chgData name="Michael Ngala" userId="6f009af98a10de2b" providerId="LiveId" clId="{BDB023E7-0BC7-4023-94CA-568CBFF855D8}" dt="2023-10-03T05:19:22.970" v="436" actId="1076"/>
          <ac:spMkLst>
            <pc:docMk/>
            <pc:sldMk cId="731981256" sldId="263"/>
            <ac:spMk id="15" creationId="{B88725AE-F7E0-F3DE-E91A-FE381AFC6E77}"/>
          </ac:spMkLst>
        </pc:spChg>
        <pc:graphicFrameChg chg="add del mod modGraphic">
          <ac:chgData name="Michael Ngala" userId="6f009af98a10de2b" providerId="LiveId" clId="{BDB023E7-0BC7-4023-94CA-568CBFF855D8}" dt="2023-10-03T05:09:44.886" v="372" actId="478"/>
          <ac:graphicFrameMkLst>
            <pc:docMk/>
            <pc:sldMk cId="731981256" sldId="263"/>
            <ac:graphicFrameMk id="4" creationId="{8A0410E3-BE0B-9720-E4ED-97A098B52096}"/>
          </ac:graphicFrameMkLst>
        </pc:graphicFrameChg>
        <pc:graphicFrameChg chg="add del mod">
          <ac:chgData name="Michael Ngala" userId="6f009af98a10de2b" providerId="LiveId" clId="{BDB023E7-0BC7-4023-94CA-568CBFF855D8}" dt="2023-10-03T05:14:11.882" v="410"/>
          <ac:graphicFrameMkLst>
            <pc:docMk/>
            <pc:sldMk cId="731981256" sldId="263"/>
            <ac:graphicFrameMk id="8" creationId="{C0CB5E6A-AF76-181F-65D7-C3D9F3FC5E8A}"/>
          </ac:graphicFrameMkLst>
        </pc:graphicFrameChg>
        <pc:graphicFrameChg chg="add del mod modGraphic">
          <ac:chgData name="Michael Ngala" userId="6f009af98a10de2b" providerId="LiveId" clId="{BDB023E7-0BC7-4023-94CA-568CBFF855D8}" dt="2023-10-03T05:16:20.196" v="417"/>
          <ac:graphicFrameMkLst>
            <pc:docMk/>
            <pc:sldMk cId="731981256" sldId="263"/>
            <ac:graphicFrameMk id="10" creationId="{A3F1B20C-BEA6-695B-8CA0-7E5C1B51F3BB}"/>
          </ac:graphicFrameMkLst>
        </pc:graphicFrameChg>
        <pc:graphicFrameChg chg="add mod modGraphic">
          <ac:chgData name="Michael Ngala" userId="6f009af98a10de2b" providerId="LiveId" clId="{BDB023E7-0BC7-4023-94CA-568CBFF855D8}" dt="2023-10-03T05:19:18.440" v="435" actId="1076"/>
          <ac:graphicFrameMkLst>
            <pc:docMk/>
            <pc:sldMk cId="731981256" sldId="263"/>
            <ac:graphicFrameMk id="12" creationId="{73CFB87C-4DCE-6C46-1525-FE41903DEF20}"/>
          </ac:graphicFrameMkLst>
        </pc:graphicFrameChg>
      </pc:sldChg>
      <pc:sldChg chg="addSp delSp modSp new mod">
        <pc:chgData name="Michael Ngala" userId="6f009af98a10de2b" providerId="LiveId" clId="{BDB023E7-0BC7-4023-94CA-568CBFF855D8}" dt="2023-10-03T05:24:55.039" v="474" actId="14100"/>
        <pc:sldMkLst>
          <pc:docMk/>
          <pc:sldMk cId="915383239" sldId="264"/>
        </pc:sldMkLst>
        <pc:spChg chg="mod">
          <ac:chgData name="Michael Ngala" userId="6f009af98a10de2b" providerId="LiveId" clId="{BDB023E7-0BC7-4023-94CA-568CBFF855D8}" dt="2023-10-03T05:21:31.609" v="460" actId="1076"/>
          <ac:spMkLst>
            <pc:docMk/>
            <pc:sldMk cId="915383239" sldId="264"/>
            <ac:spMk id="2" creationId="{75ED00B1-3549-C61A-E7E9-50AE25217C9F}"/>
          </ac:spMkLst>
        </pc:spChg>
        <pc:spChg chg="del mod">
          <ac:chgData name="Michael Ngala" userId="6f009af98a10de2b" providerId="LiveId" clId="{BDB023E7-0BC7-4023-94CA-568CBFF855D8}" dt="2023-10-03T05:23:46.030" v="465"/>
          <ac:spMkLst>
            <pc:docMk/>
            <pc:sldMk cId="915383239" sldId="264"/>
            <ac:spMk id="3" creationId="{2747FF63-130D-6736-2752-3380A3150DAC}"/>
          </ac:spMkLst>
        </pc:spChg>
        <pc:picChg chg="add mod">
          <ac:chgData name="Michael Ngala" userId="6f009af98a10de2b" providerId="LiveId" clId="{BDB023E7-0BC7-4023-94CA-568CBFF855D8}" dt="2023-10-03T05:24:38.171" v="471" actId="14100"/>
          <ac:picMkLst>
            <pc:docMk/>
            <pc:sldMk cId="915383239" sldId="264"/>
            <ac:picMk id="5122" creationId="{826BF3EA-8EE1-00D3-E047-98F37D409281}"/>
          </ac:picMkLst>
        </pc:picChg>
        <pc:picChg chg="add mod">
          <ac:chgData name="Michael Ngala" userId="6f009af98a10de2b" providerId="LiveId" clId="{BDB023E7-0BC7-4023-94CA-568CBFF855D8}" dt="2023-10-03T05:24:55.039" v="474" actId="14100"/>
          <ac:picMkLst>
            <pc:docMk/>
            <pc:sldMk cId="915383239" sldId="264"/>
            <ac:picMk id="5124" creationId="{C126CC64-6450-7612-B8E1-A053E11393AA}"/>
          </ac:picMkLst>
        </pc:picChg>
      </pc:sldChg>
      <pc:sldChg chg="addSp delSp modSp new mod">
        <pc:chgData name="Michael Ngala" userId="6f009af98a10de2b" providerId="LiveId" clId="{BDB023E7-0BC7-4023-94CA-568CBFF855D8}" dt="2023-10-03T05:35:18.945" v="559" actId="14100"/>
        <pc:sldMkLst>
          <pc:docMk/>
          <pc:sldMk cId="175307858" sldId="265"/>
        </pc:sldMkLst>
        <pc:spChg chg="mod">
          <ac:chgData name="Michael Ngala" userId="6f009af98a10de2b" providerId="LiveId" clId="{BDB023E7-0BC7-4023-94CA-568CBFF855D8}" dt="2023-10-03T05:34:15.438" v="551" actId="1076"/>
          <ac:spMkLst>
            <pc:docMk/>
            <pc:sldMk cId="175307858" sldId="265"/>
            <ac:spMk id="2" creationId="{E3CF1479-9851-9E9E-3883-BD50DAD240B2}"/>
          </ac:spMkLst>
        </pc:spChg>
        <pc:spChg chg="del">
          <ac:chgData name="Michael Ngala" userId="6f009af98a10de2b" providerId="LiveId" clId="{BDB023E7-0BC7-4023-94CA-568CBFF855D8}" dt="2023-10-03T05:34:31.749" v="552"/>
          <ac:spMkLst>
            <pc:docMk/>
            <pc:sldMk cId="175307858" sldId="265"/>
            <ac:spMk id="3" creationId="{5A2130C5-0F10-42D8-3291-F9AA4DD7E70E}"/>
          </ac:spMkLst>
        </pc:spChg>
        <pc:picChg chg="add mod">
          <ac:chgData name="Michael Ngala" userId="6f009af98a10de2b" providerId="LiveId" clId="{BDB023E7-0BC7-4023-94CA-568CBFF855D8}" dt="2023-10-03T05:35:08.980" v="557" actId="14100"/>
          <ac:picMkLst>
            <pc:docMk/>
            <pc:sldMk cId="175307858" sldId="265"/>
            <ac:picMk id="8194" creationId="{ADF8039F-635E-1DD1-A6EE-5CCE0AC417D8}"/>
          </ac:picMkLst>
        </pc:picChg>
        <pc:picChg chg="add mod">
          <ac:chgData name="Michael Ngala" userId="6f009af98a10de2b" providerId="LiveId" clId="{BDB023E7-0BC7-4023-94CA-568CBFF855D8}" dt="2023-10-03T05:35:18.945" v="559" actId="14100"/>
          <ac:picMkLst>
            <pc:docMk/>
            <pc:sldMk cId="175307858" sldId="265"/>
            <ac:picMk id="8196" creationId="{D2C0F470-62D9-1969-D9F6-0BC4F321DC95}"/>
          </ac:picMkLst>
        </pc:picChg>
      </pc:sldChg>
      <pc:sldChg chg="addSp delSp modSp new mod">
        <pc:chgData name="Michael Ngala" userId="6f009af98a10de2b" providerId="LiveId" clId="{BDB023E7-0BC7-4023-94CA-568CBFF855D8}" dt="2023-10-03T05:28:35.603" v="484" actId="14100"/>
        <pc:sldMkLst>
          <pc:docMk/>
          <pc:sldMk cId="759197265" sldId="266"/>
        </pc:sldMkLst>
        <pc:spChg chg="mod">
          <ac:chgData name="Michael Ngala" userId="6f009af98a10de2b" providerId="LiveId" clId="{BDB023E7-0BC7-4023-94CA-568CBFF855D8}" dt="2023-10-03T05:27:46.807" v="479" actId="1076"/>
          <ac:spMkLst>
            <pc:docMk/>
            <pc:sldMk cId="759197265" sldId="266"/>
            <ac:spMk id="2" creationId="{AAB410EA-D43E-B298-B9F8-726520EF1DC4}"/>
          </ac:spMkLst>
        </pc:spChg>
        <pc:spChg chg="del">
          <ac:chgData name="Michael Ngala" userId="6f009af98a10de2b" providerId="LiveId" clId="{BDB023E7-0BC7-4023-94CA-568CBFF855D8}" dt="2023-10-03T05:28:17.250" v="480"/>
          <ac:spMkLst>
            <pc:docMk/>
            <pc:sldMk cId="759197265" sldId="266"/>
            <ac:spMk id="3" creationId="{DC7BAFC2-9A58-5155-64A7-433AAD88D35F}"/>
          </ac:spMkLst>
        </pc:spChg>
        <pc:picChg chg="add mod">
          <ac:chgData name="Michael Ngala" userId="6f009af98a10de2b" providerId="LiveId" clId="{BDB023E7-0BC7-4023-94CA-568CBFF855D8}" dt="2023-10-03T05:28:35.603" v="484" actId="14100"/>
          <ac:picMkLst>
            <pc:docMk/>
            <pc:sldMk cId="759197265" sldId="266"/>
            <ac:picMk id="6146" creationId="{EA023D49-0B36-EB3D-2738-FFEDDE689694}"/>
          </ac:picMkLst>
        </pc:picChg>
      </pc:sldChg>
      <pc:sldChg chg="addSp delSp modSp new mod">
        <pc:chgData name="Michael Ngala" userId="6f009af98a10de2b" providerId="LiveId" clId="{BDB023E7-0BC7-4023-94CA-568CBFF855D8}" dt="2023-10-03T05:30:37.689" v="496" actId="14100"/>
        <pc:sldMkLst>
          <pc:docMk/>
          <pc:sldMk cId="625231044" sldId="267"/>
        </pc:sldMkLst>
        <pc:spChg chg="mod">
          <ac:chgData name="Michael Ngala" userId="6f009af98a10de2b" providerId="LiveId" clId="{BDB023E7-0BC7-4023-94CA-568CBFF855D8}" dt="2023-10-03T05:30:37.689" v="496" actId="14100"/>
          <ac:spMkLst>
            <pc:docMk/>
            <pc:sldMk cId="625231044" sldId="267"/>
            <ac:spMk id="2" creationId="{5CE07168-32F3-AAA4-3236-0584BC1E74EA}"/>
          </ac:spMkLst>
        </pc:spChg>
        <pc:spChg chg="del">
          <ac:chgData name="Michael Ngala" userId="6f009af98a10de2b" providerId="LiveId" clId="{BDB023E7-0BC7-4023-94CA-568CBFF855D8}" dt="2023-10-03T05:30:13.131" v="491"/>
          <ac:spMkLst>
            <pc:docMk/>
            <pc:sldMk cId="625231044" sldId="267"/>
            <ac:spMk id="3" creationId="{211BE4FA-66B9-E070-5EC6-CCA2C5E81F8B}"/>
          </ac:spMkLst>
        </pc:spChg>
        <pc:picChg chg="add mod">
          <ac:chgData name="Michael Ngala" userId="6f009af98a10de2b" providerId="LiveId" clId="{BDB023E7-0BC7-4023-94CA-568CBFF855D8}" dt="2023-10-03T05:30:22.767" v="494" actId="14100"/>
          <ac:picMkLst>
            <pc:docMk/>
            <pc:sldMk cId="625231044" sldId="267"/>
            <ac:picMk id="7170" creationId="{4E5CA5C9-9D8C-59EF-0AC4-22B3234FE1CF}"/>
          </ac:picMkLst>
        </pc:picChg>
      </pc:sldChg>
      <pc:sldChg chg="modSp new mod">
        <pc:chgData name="Michael Ngala" userId="6f009af98a10de2b" providerId="LiveId" clId="{BDB023E7-0BC7-4023-94CA-568CBFF855D8}" dt="2023-10-03T05:32:44.437" v="505" actId="5793"/>
        <pc:sldMkLst>
          <pc:docMk/>
          <pc:sldMk cId="3718265668" sldId="268"/>
        </pc:sldMkLst>
        <pc:spChg chg="mod">
          <ac:chgData name="Michael Ngala" userId="6f009af98a10de2b" providerId="LiveId" clId="{BDB023E7-0BC7-4023-94CA-568CBFF855D8}" dt="2023-10-03T05:32:44.437" v="505" actId="5793"/>
          <ac:spMkLst>
            <pc:docMk/>
            <pc:sldMk cId="3718265668" sldId="268"/>
            <ac:spMk id="3" creationId="{62854986-C6B6-7558-78FB-32E510A47860}"/>
          </ac:spMkLst>
        </pc:spChg>
      </pc:sldChg>
      <pc:sldChg chg="new">
        <pc:chgData name="Michael Ngala" userId="6f009af98a10de2b" providerId="LiveId" clId="{BDB023E7-0BC7-4023-94CA-568CBFF855D8}" dt="2023-10-03T05:32:54.470" v="506" actId="680"/>
        <pc:sldMkLst>
          <pc:docMk/>
          <pc:sldMk cId="2841599363" sldId="269"/>
        </pc:sldMkLst>
      </pc:sldChg>
      <pc:sldChg chg="new">
        <pc:chgData name="Michael Ngala" userId="6f009af98a10de2b" providerId="LiveId" clId="{BDB023E7-0BC7-4023-94CA-568CBFF855D8}" dt="2023-10-03T05:32:55.216" v="507" actId="680"/>
        <pc:sldMkLst>
          <pc:docMk/>
          <pc:sldMk cId="108232980" sldId="270"/>
        </pc:sldMkLst>
      </pc:sldChg>
      <pc:sldMasterChg chg="del delSldLayout">
        <pc:chgData name="Michael Ngala" userId="6f009af98a10de2b" providerId="LiveId" clId="{BDB023E7-0BC7-4023-94CA-568CBFF855D8}" dt="2023-10-03T04:19:03.118" v="2" actId="26606"/>
        <pc:sldMasterMkLst>
          <pc:docMk/>
          <pc:sldMasterMk cId="74584630" sldId="2147483660"/>
        </pc:sldMasterMkLst>
        <pc:sldLayoutChg chg="del">
          <pc:chgData name="Michael Ngala" userId="6f009af98a10de2b" providerId="LiveId" clId="{BDB023E7-0BC7-4023-94CA-568CBFF855D8}" dt="2023-10-03T04:19:03.118" v="2" actId="26606"/>
          <pc:sldLayoutMkLst>
            <pc:docMk/>
            <pc:sldMasterMk cId="74584630" sldId="2147483660"/>
            <pc:sldLayoutMk cId="4118975190" sldId="2147483661"/>
          </pc:sldLayoutMkLst>
        </pc:sldLayoutChg>
        <pc:sldLayoutChg chg="del">
          <pc:chgData name="Michael Ngala" userId="6f009af98a10de2b" providerId="LiveId" clId="{BDB023E7-0BC7-4023-94CA-568CBFF855D8}" dt="2023-10-03T04:19:03.118" v="2" actId="26606"/>
          <pc:sldLayoutMkLst>
            <pc:docMk/>
            <pc:sldMasterMk cId="74584630" sldId="2147483660"/>
            <pc:sldLayoutMk cId="2128838199" sldId="2147483662"/>
          </pc:sldLayoutMkLst>
        </pc:sldLayoutChg>
        <pc:sldLayoutChg chg="del">
          <pc:chgData name="Michael Ngala" userId="6f009af98a10de2b" providerId="LiveId" clId="{BDB023E7-0BC7-4023-94CA-568CBFF855D8}" dt="2023-10-03T04:19:03.118" v="2" actId="26606"/>
          <pc:sldLayoutMkLst>
            <pc:docMk/>
            <pc:sldMasterMk cId="74584630" sldId="2147483660"/>
            <pc:sldLayoutMk cId="385512135" sldId="2147483663"/>
          </pc:sldLayoutMkLst>
        </pc:sldLayoutChg>
        <pc:sldLayoutChg chg="del">
          <pc:chgData name="Michael Ngala" userId="6f009af98a10de2b" providerId="LiveId" clId="{BDB023E7-0BC7-4023-94CA-568CBFF855D8}" dt="2023-10-03T04:19:03.118" v="2" actId="26606"/>
          <pc:sldLayoutMkLst>
            <pc:docMk/>
            <pc:sldMasterMk cId="74584630" sldId="2147483660"/>
            <pc:sldLayoutMk cId="3871859670" sldId="2147483664"/>
          </pc:sldLayoutMkLst>
        </pc:sldLayoutChg>
        <pc:sldLayoutChg chg="del">
          <pc:chgData name="Michael Ngala" userId="6f009af98a10de2b" providerId="LiveId" clId="{BDB023E7-0BC7-4023-94CA-568CBFF855D8}" dt="2023-10-03T04:19:03.118" v="2" actId="26606"/>
          <pc:sldLayoutMkLst>
            <pc:docMk/>
            <pc:sldMasterMk cId="74584630" sldId="2147483660"/>
            <pc:sldLayoutMk cId="3579832445" sldId="2147483665"/>
          </pc:sldLayoutMkLst>
        </pc:sldLayoutChg>
        <pc:sldLayoutChg chg="del">
          <pc:chgData name="Michael Ngala" userId="6f009af98a10de2b" providerId="LiveId" clId="{BDB023E7-0BC7-4023-94CA-568CBFF855D8}" dt="2023-10-03T04:19:03.118" v="2" actId="26606"/>
          <pc:sldLayoutMkLst>
            <pc:docMk/>
            <pc:sldMasterMk cId="74584630" sldId="2147483660"/>
            <pc:sldLayoutMk cId="886532747" sldId="2147483666"/>
          </pc:sldLayoutMkLst>
        </pc:sldLayoutChg>
        <pc:sldLayoutChg chg="del">
          <pc:chgData name="Michael Ngala" userId="6f009af98a10de2b" providerId="LiveId" clId="{BDB023E7-0BC7-4023-94CA-568CBFF855D8}" dt="2023-10-03T04:19:03.118" v="2" actId="26606"/>
          <pc:sldLayoutMkLst>
            <pc:docMk/>
            <pc:sldMasterMk cId="74584630" sldId="2147483660"/>
            <pc:sldLayoutMk cId="4191226954" sldId="2147483667"/>
          </pc:sldLayoutMkLst>
        </pc:sldLayoutChg>
        <pc:sldLayoutChg chg="del">
          <pc:chgData name="Michael Ngala" userId="6f009af98a10de2b" providerId="LiveId" clId="{BDB023E7-0BC7-4023-94CA-568CBFF855D8}" dt="2023-10-03T04:19:03.118" v="2" actId="26606"/>
          <pc:sldLayoutMkLst>
            <pc:docMk/>
            <pc:sldMasterMk cId="74584630" sldId="2147483660"/>
            <pc:sldLayoutMk cId="4060632498" sldId="2147483668"/>
          </pc:sldLayoutMkLst>
        </pc:sldLayoutChg>
        <pc:sldLayoutChg chg="del">
          <pc:chgData name="Michael Ngala" userId="6f009af98a10de2b" providerId="LiveId" clId="{BDB023E7-0BC7-4023-94CA-568CBFF855D8}" dt="2023-10-03T04:19:03.118" v="2" actId="26606"/>
          <pc:sldLayoutMkLst>
            <pc:docMk/>
            <pc:sldMasterMk cId="74584630" sldId="2147483660"/>
            <pc:sldLayoutMk cId="1206714880" sldId="2147483669"/>
          </pc:sldLayoutMkLst>
        </pc:sldLayoutChg>
        <pc:sldLayoutChg chg="del">
          <pc:chgData name="Michael Ngala" userId="6f009af98a10de2b" providerId="LiveId" clId="{BDB023E7-0BC7-4023-94CA-568CBFF855D8}" dt="2023-10-03T04:19:03.118" v="2" actId="26606"/>
          <pc:sldLayoutMkLst>
            <pc:docMk/>
            <pc:sldMasterMk cId="74584630" sldId="2147483660"/>
            <pc:sldLayoutMk cId="3164209677" sldId="2147483670"/>
          </pc:sldLayoutMkLst>
        </pc:sldLayoutChg>
        <pc:sldLayoutChg chg="del">
          <pc:chgData name="Michael Ngala" userId="6f009af98a10de2b" providerId="LiveId" clId="{BDB023E7-0BC7-4023-94CA-568CBFF855D8}" dt="2023-10-03T04:19:03.118" v="2" actId="26606"/>
          <pc:sldLayoutMkLst>
            <pc:docMk/>
            <pc:sldMasterMk cId="74584630" sldId="2147483660"/>
            <pc:sldLayoutMk cId="2488148927" sldId="2147483671"/>
          </pc:sldLayoutMkLst>
        </pc:sldLayoutChg>
      </pc:sldMasterChg>
      <pc:sldMasterChg chg="add replId addSldLayout">
        <pc:chgData name="Michael Ngala" userId="6f009af98a10de2b" providerId="LiveId" clId="{BDB023E7-0BC7-4023-94CA-568CBFF855D8}" dt="2023-10-03T04:19:03.118" v="2" actId="26606"/>
        <pc:sldMasterMkLst>
          <pc:docMk/>
          <pc:sldMasterMk cId="2538309238" sldId="2147483672"/>
        </pc:sldMasterMkLst>
        <pc:sldLayoutChg chg="add">
          <pc:chgData name="Michael Ngala" userId="6f009af98a10de2b" providerId="LiveId" clId="{BDB023E7-0BC7-4023-94CA-568CBFF855D8}" dt="2023-10-03T04:19:03.118" v="2" actId="26606"/>
          <pc:sldLayoutMkLst>
            <pc:docMk/>
            <pc:sldMasterMk cId="2538309238" sldId="2147483672"/>
            <pc:sldLayoutMk cId="2721988584" sldId="2147483673"/>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2697659967" sldId="2147483674"/>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3424684248" sldId="2147483675"/>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2001311426" sldId="2147483676"/>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3801978057" sldId="2147483677"/>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549814143" sldId="2147483678"/>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3262580455" sldId="2147483679"/>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28630164" sldId="2147483680"/>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1316862708" sldId="2147483681"/>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2486827978" sldId="2147483682"/>
          </pc:sldLayoutMkLst>
        </pc:sldLayoutChg>
        <pc:sldLayoutChg chg="add replId">
          <pc:chgData name="Michael Ngala" userId="6f009af98a10de2b" providerId="LiveId" clId="{BDB023E7-0BC7-4023-94CA-568CBFF855D8}" dt="2023-10-03T04:19:03.118" v="2" actId="26606"/>
          <pc:sldLayoutMkLst>
            <pc:docMk/>
            <pc:sldMasterMk cId="2538309238" sldId="2147483672"/>
            <pc:sldLayoutMk cId="3741875896" sldId="2147483683"/>
          </pc:sldLayoutMkLst>
        </pc:sldLayoutChg>
      </pc:sldMasterChg>
    </pc:docChg>
  </pc:docChgLst>
  <pc:docChgLst>
    <pc:chgData name="Michael Ngala" userId="6f009af98a10de2b" providerId="LiveId" clId="{4883CD10-2989-4C40-8D2B-A7B108153414}"/>
    <pc:docChg chg="undo custSel addSld delSld modSld sldOrd">
      <pc:chgData name="Michael Ngala" userId="6f009af98a10de2b" providerId="LiveId" clId="{4883CD10-2989-4C40-8D2B-A7B108153414}" dt="2023-12-15T00:19:14.247" v="2521" actId="1076"/>
      <pc:docMkLst>
        <pc:docMk/>
      </pc:docMkLst>
      <pc:sldChg chg="modSp mod">
        <pc:chgData name="Michael Ngala" userId="6f009af98a10de2b" providerId="LiveId" clId="{4883CD10-2989-4C40-8D2B-A7B108153414}" dt="2023-12-06T21:54:32.417" v="665" actId="20577"/>
        <pc:sldMkLst>
          <pc:docMk/>
          <pc:sldMk cId="1439829435" sldId="256"/>
        </pc:sldMkLst>
        <pc:spChg chg="mod">
          <ac:chgData name="Michael Ngala" userId="6f009af98a10de2b" providerId="LiveId" clId="{4883CD10-2989-4C40-8D2B-A7B108153414}" dt="2023-12-06T21:54:32.417" v="665" actId="20577"/>
          <ac:spMkLst>
            <pc:docMk/>
            <pc:sldMk cId="1439829435" sldId="256"/>
            <ac:spMk id="3" creationId="{AAAC6C29-8C05-D0DE-7C9A-017511C8AE32}"/>
          </ac:spMkLst>
        </pc:spChg>
      </pc:sldChg>
      <pc:sldChg chg="modSp">
        <pc:chgData name="Michael Ngala" userId="6f009af98a10de2b" providerId="LiveId" clId="{4883CD10-2989-4C40-8D2B-A7B108153414}" dt="2023-12-14T21:45:58.622" v="2517" actId="27636"/>
        <pc:sldMkLst>
          <pc:docMk/>
          <pc:sldMk cId="4188664968" sldId="262"/>
        </pc:sldMkLst>
        <pc:spChg chg="mod">
          <ac:chgData name="Michael Ngala" userId="6f009af98a10de2b" providerId="LiveId" clId="{4883CD10-2989-4C40-8D2B-A7B108153414}" dt="2023-12-14T21:45:58.622" v="2517" actId="27636"/>
          <ac:spMkLst>
            <pc:docMk/>
            <pc:sldMk cId="4188664968" sldId="262"/>
            <ac:spMk id="9" creationId="{EB91C977-48C3-6268-E008-63F22B7E180B}"/>
          </ac:spMkLst>
        </pc:spChg>
      </pc:sldChg>
      <pc:sldChg chg="del">
        <pc:chgData name="Michael Ngala" userId="6f009af98a10de2b" providerId="LiveId" clId="{4883CD10-2989-4C40-8D2B-A7B108153414}" dt="2023-12-06T04:01:18.259" v="0" actId="47"/>
        <pc:sldMkLst>
          <pc:docMk/>
          <pc:sldMk cId="175307858" sldId="265"/>
        </pc:sldMkLst>
      </pc:sldChg>
      <pc:sldChg chg="addSp modSp mod">
        <pc:chgData name="Michael Ngala" userId="6f009af98a10de2b" providerId="LiveId" clId="{4883CD10-2989-4C40-8D2B-A7B108153414}" dt="2023-12-09T03:16:56.553" v="2488" actId="14100"/>
        <pc:sldMkLst>
          <pc:docMk/>
          <pc:sldMk cId="625231044" sldId="267"/>
        </pc:sldMkLst>
        <pc:spChg chg="add mod">
          <ac:chgData name="Michael Ngala" userId="6f009af98a10de2b" providerId="LiveId" clId="{4883CD10-2989-4C40-8D2B-A7B108153414}" dt="2023-12-09T03:16:56.553" v="2488" actId="14100"/>
          <ac:spMkLst>
            <pc:docMk/>
            <pc:sldMk cId="625231044" sldId="267"/>
            <ac:spMk id="3" creationId="{5D10FB51-9081-B27C-4CCE-ABCA24D7475A}"/>
          </ac:spMkLst>
        </pc:spChg>
      </pc:sldChg>
      <pc:sldChg chg="modSp">
        <pc:chgData name="Michael Ngala" userId="6f009af98a10de2b" providerId="LiveId" clId="{4883CD10-2989-4C40-8D2B-A7B108153414}" dt="2023-12-14T21:46:20.930" v="2518"/>
        <pc:sldMkLst>
          <pc:docMk/>
          <pc:sldMk cId="3718265668" sldId="268"/>
        </pc:sldMkLst>
        <pc:spChg chg="mod">
          <ac:chgData name="Michael Ngala" userId="6f009af98a10de2b" providerId="LiveId" clId="{4883CD10-2989-4C40-8D2B-A7B108153414}" dt="2023-12-14T21:46:20.930" v="2518"/>
          <ac:spMkLst>
            <pc:docMk/>
            <pc:sldMk cId="3718265668" sldId="268"/>
            <ac:spMk id="2" creationId="{7236A912-8BFC-2B34-D8AA-6DB41BD773FF}"/>
          </ac:spMkLst>
        </pc:spChg>
        <pc:spChg chg="mod">
          <ac:chgData name="Michael Ngala" userId="6f009af98a10de2b" providerId="LiveId" clId="{4883CD10-2989-4C40-8D2B-A7B108153414}" dt="2023-12-14T21:46:20.930" v="2518"/>
          <ac:spMkLst>
            <pc:docMk/>
            <pc:sldMk cId="3718265668" sldId="268"/>
            <ac:spMk id="3" creationId="{62854986-C6B6-7558-78FB-32E510A47860}"/>
          </ac:spMkLst>
        </pc:spChg>
      </pc:sldChg>
      <pc:sldChg chg="addSp delSp modSp mod">
        <pc:chgData name="Michael Ngala" userId="6f009af98a10de2b" providerId="LiveId" clId="{4883CD10-2989-4C40-8D2B-A7B108153414}" dt="2023-12-06T04:02:23.437" v="44" actId="14100"/>
        <pc:sldMkLst>
          <pc:docMk/>
          <pc:sldMk cId="2841599363" sldId="269"/>
        </pc:sldMkLst>
        <pc:spChg chg="mod">
          <ac:chgData name="Michael Ngala" userId="6f009af98a10de2b" providerId="LiveId" clId="{4883CD10-2989-4C40-8D2B-A7B108153414}" dt="2023-12-06T04:02:18.334" v="43" actId="27636"/>
          <ac:spMkLst>
            <pc:docMk/>
            <pc:sldMk cId="2841599363" sldId="269"/>
            <ac:spMk id="2" creationId="{285CF2CF-65BC-7D9E-7DD5-ACF823B12FA4}"/>
          </ac:spMkLst>
        </pc:spChg>
        <pc:spChg chg="del">
          <ac:chgData name="Michael Ngala" userId="6f009af98a10de2b" providerId="LiveId" clId="{4883CD10-2989-4C40-8D2B-A7B108153414}" dt="2023-12-06T04:01:22.083" v="1" actId="22"/>
          <ac:spMkLst>
            <pc:docMk/>
            <pc:sldMk cId="2841599363" sldId="269"/>
            <ac:spMk id="3" creationId="{787F8442-2ECA-9AEE-62A9-1D1DC08A1DE3}"/>
          </ac:spMkLst>
        </pc:spChg>
        <pc:picChg chg="add mod ord">
          <ac:chgData name="Michael Ngala" userId="6f009af98a10de2b" providerId="LiveId" clId="{4883CD10-2989-4C40-8D2B-A7B108153414}" dt="2023-12-06T04:02:23.437" v="44" actId="14100"/>
          <ac:picMkLst>
            <pc:docMk/>
            <pc:sldMk cId="2841599363" sldId="269"/>
            <ac:picMk id="5" creationId="{A634CEFC-45D4-A6A9-62D3-F2A1ED43A4F0}"/>
          </ac:picMkLst>
        </pc:picChg>
      </pc:sldChg>
      <pc:sldChg chg="addSp delSp modSp mod">
        <pc:chgData name="Michael Ngala" userId="6f009af98a10de2b" providerId="LiveId" clId="{4883CD10-2989-4C40-8D2B-A7B108153414}" dt="2023-12-06T04:10:31.673" v="140" actId="14100"/>
        <pc:sldMkLst>
          <pc:docMk/>
          <pc:sldMk cId="108232980" sldId="270"/>
        </pc:sldMkLst>
        <pc:spChg chg="mod">
          <ac:chgData name="Michael Ngala" userId="6f009af98a10de2b" providerId="LiveId" clId="{4883CD10-2989-4C40-8D2B-A7B108153414}" dt="2023-12-06T04:10:22.173" v="137" actId="1076"/>
          <ac:spMkLst>
            <pc:docMk/>
            <pc:sldMk cId="108232980" sldId="270"/>
            <ac:spMk id="2" creationId="{2072E7DE-0826-3ADF-4B61-A203AB3CD6B1}"/>
          </ac:spMkLst>
        </pc:spChg>
        <pc:spChg chg="del">
          <ac:chgData name="Michael Ngala" userId="6f009af98a10de2b" providerId="LiveId" clId="{4883CD10-2989-4C40-8D2B-A7B108153414}" dt="2023-12-06T04:09:56.283" v="92" actId="22"/>
          <ac:spMkLst>
            <pc:docMk/>
            <pc:sldMk cId="108232980" sldId="270"/>
            <ac:spMk id="3" creationId="{884C43A7-9E92-B16D-2402-E96E57CB519D}"/>
          </ac:spMkLst>
        </pc:spChg>
        <pc:picChg chg="add mod ord">
          <ac:chgData name="Michael Ngala" userId="6f009af98a10de2b" providerId="LiveId" clId="{4883CD10-2989-4C40-8D2B-A7B108153414}" dt="2023-12-06T04:10:31.673" v="140" actId="14100"/>
          <ac:picMkLst>
            <pc:docMk/>
            <pc:sldMk cId="108232980" sldId="270"/>
            <ac:picMk id="5" creationId="{921C7A05-20B3-4BDC-AACD-531B4AD12765}"/>
          </ac:picMkLst>
        </pc:picChg>
      </pc:sldChg>
      <pc:sldChg chg="addSp delSp modSp new mod">
        <pc:chgData name="Michael Ngala" userId="6f009af98a10de2b" providerId="LiveId" clId="{4883CD10-2989-4C40-8D2B-A7B108153414}" dt="2023-12-06T04:05:41.712" v="91" actId="14100"/>
        <pc:sldMkLst>
          <pc:docMk/>
          <pc:sldMk cId="341798052" sldId="271"/>
        </pc:sldMkLst>
        <pc:spChg chg="mod">
          <ac:chgData name="Michael Ngala" userId="6f009af98a10de2b" providerId="LiveId" clId="{4883CD10-2989-4C40-8D2B-A7B108153414}" dt="2023-12-06T04:05:30.132" v="88" actId="1076"/>
          <ac:spMkLst>
            <pc:docMk/>
            <pc:sldMk cId="341798052" sldId="271"/>
            <ac:spMk id="2" creationId="{94A2C42A-61A9-28AB-6779-10714A1EEB38}"/>
          </ac:spMkLst>
        </pc:spChg>
        <pc:spChg chg="del">
          <ac:chgData name="Michael Ngala" userId="6f009af98a10de2b" providerId="LiveId" clId="{4883CD10-2989-4C40-8D2B-A7B108153414}" dt="2023-12-06T04:04:47.678" v="46" actId="22"/>
          <ac:spMkLst>
            <pc:docMk/>
            <pc:sldMk cId="341798052" sldId="271"/>
            <ac:spMk id="3" creationId="{597CDBAB-6F99-9863-FF88-E500ECEFC9E1}"/>
          </ac:spMkLst>
        </pc:spChg>
        <pc:picChg chg="add mod ord">
          <ac:chgData name="Michael Ngala" userId="6f009af98a10de2b" providerId="LiveId" clId="{4883CD10-2989-4C40-8D2B-A7B108153414}" dt="2023-12-06T04:05:41.712" v="91" actId="14100"/>
          <ac:picMkLst>
            <pc:docMk/>
            <pc:sldMk cId="341798052" sldId="271"/>
            <ac:picMk id="5" creationId="{BD1E13C0-2F28-6C57-01B2-90A6D71C92EA}"/>
          </ac:picMkLst>
        </pc:picChg>
      </pc:sldChg>
      <pc:sldChg chg="addSp delSp modSp new mod">
        <pc:chgData name="Michael Ngala" userId="6f009af98a10de2b" providerId="LiveId" clId="{4883CD10-2989-4C40-8D2B-A7B108153414}" dt="2023-12-06T04:50:19" v="229" actId="20577"/>
        <pc:sldMkLst>
          <pc:docMk/>
          <pc:sldMk cId="2887038727" sldId="272"/>
        </pc:sldMkLst>
        <pc:spChg chg="mod">
          <ac:chgData name="Michael Ngala" userId="6f009af98a10de2b" providerId="LiveId" clId="{4883CD10-2989-4C40-8D2B-A7B108153414}" dt="2023-12-06T04:33:33.488" v="176" actId="1076"/>
          <ac:spMkLst>
            <pc:docMk/>
            <pc:sldMk cId="2887038727" sldId="272"/>
            <ac:spMk id="2" creationId="{99F3876B-BEB4-0D6A-976C-79512B53686E}"/>
          </ac:spMkLst>
        </pc:spChg>
        <pc:spChg chg="del">
          <ac:chgData name="Michael Ngala" userId="6f009af98a10de2b" providerId="LiveId" clId="{4883CD10-2989-4C40-8D2B-A7B108153414}" dt="2023-12-06T04:14:09.311" v="147" actId="22"/>
          <ac:spMkLst>
            <pc:docMk/>
            <pc:sldMk cId="2887038727" sldId="272"/>
            <ac:spMk id="3" creationId="{2A4AF662-CDB5-72DE-4FB3-10C7565EC5CE}"/>
          </ac:spMkLst>
        </pc:spChg>
        <pc:spChg chg="add del mod">
          <ac:chgData name="Michael Ngala" userId="6f009af98a10de2b" providerId="LiveId" clId="{4883CD10-2989-4C40-8D2B-A7B108153414}" dt="2023-12-06T04:48:11.420" v="178"/>
          <ac:spMkLst>
            <pc:docMk/>
            <pc:sldMk cId="2887038727" sldId="272"/>
            <ac:spMk id="7" creationId="{708B9D15-6EC7-BCCF-8C3A-060925213414}"/>
          </ac:spMkLst>
        </pc:spChg>
        <pc:spChg chg="add mod">
          <ac:chgData name="Michael Ngala" userId="6f009af98a10de2b" providerId="LiveId" clId="{4883CD10-2989-4C40-8D2B-A7B108153414}" dt="2023-12-06T04:50:19" v="229" actId="20577"/>
          <ac:spMkLst>
            <pc:docMk/>
            <pc:sldMk cId="2887038727" sldId="272"/>
            <ac:spMk id="10" creationId="{73A97B40-8D3D-637D-4CCD-A79F06A9D090}"/>
          </ac:spMkLst>
        </pc:spChg>
        <pc:spChg chg="add mod">
          <ac:chgData name="Michael Ngala" userId="6f009af98a10de2b" providerId="LiveId" clId="{4883CD10-2989-4C40-8D2B-A7B108153414}" dt="2023-12-06T04:50:01.561" v="216" actId="20577"/>
          <ac:spMkLst>
            <pc:docMk/>
            <pc:sldMk cId="2887038727" sldId="272"/>
            <ac:spMk id="11" creationId="{BB847EAC-05B2-99CF-4ED7-DD9FF65359BB}"/>
          </ac:spMkLst>
        </pc:spChg>
        <pc:picChg chg="add del mod ord">
          <ac:chgData name="Michael Ngala" userId="6f009af98a10de2b" providerId="LiveId" clId="{4883CD10-2989-4C40-8D2B-A7B108153414}" dt="2023-12-06T04:33:38.528" v="177" actId="478"/>
          <ac:picMkLst>
            <pc:docMk/>
            <pc:sldMk cId="2887038727" sldId="272"/>
            <ac:picMk id="5" creationId="{F41F4F8F-6F3C-8C2F-80DB-0C670C6D3D43}"/>
          </ac:picMkLst>
        </pc:picChg>
        <pc:picChg chg="add mod">
          <ac:chgData name="Michael Ngala" userId="6f009af98a10de2b" providerId="LiveId" clId="{4883CD10-2989-4C40-8D2B-A7B108153414}" dt="2023-12-06T04:48:58.141" v="184" actId="1076"/>
          <ac:picMkLst>
            <pc:docMk/>
            <pc:sldMk cId="2887038727" sldId="272"/>
            <ac:picMk id="8" creationId="{CB9BE162-D61B-BE48-6AC2-0A03ACD026C1}"/>
          </ac:picMkLst>
        </pc:picChg>
        <pc:picChg chg="add mod">
          <ac:chgData name="Michael Ngala" userId="6f009af98a10de2b" providerId="LiveId" clId="{4883CD10-2989-4C40-8D2B-A7B108153414}" dt="2023-12-06T04:48:52.594" v="183" actId="14100"/>
          <ac:picMkLst>
            <pc:docMk/>
            <pc:sldMk cId="2887038727" sldId="272"/>
            <ac:picMk id="9" creationId="{E36EA740-0D6B-0667-D99C-3F587AB9C96C}"/>
          </ac:picMkLst>
        </pc:picChg>
      </pc:sldChg>
      <pc:sldChg chg="addSp delSp modSp new mod">
        <pc:chgData name="Michael Ngala" userId="6f009af98a10de2b" providerId="LiveId" clId="{4883CD10-2989-4C40-8D2B-A7B108153414}" dt="2023-12-06T04:53:13.408" v="259" actId="1076"/>
        <pc:sldMkLst>
          <pc:docMk/>
          <pc:sldMk cId="2399567092" sldId="273"/>
        </pc:sldMkLst>
        <pc:spChg chg="mod">
          <ac:chgData name="Michael Ngala" userId="6f009af98a10de2b" providerId="LiveId" clId="{4883CD10-2989-4C40-8D2B-A7B108153414}" dt="2023-12-06T04:51:40.534" v="256" actId="14100"/>
          <ac:spMkLst>
            <pc:docMk/>
            <pc:sldMk cId="2399567092" sldId="273"/>
            <ac:spMk id="2" creationId="{1AB67948-7100-44A1-A5FA-C8A14CFB7FFD}"/>
          </ac:spMkLst>
        </pc:spChg>
        <pc:spChg chg="del">
          <ac:chgData name="Michael Ngala" userId="6f009af98a10de2b" providerId="LiveId" clId="{4883CD10-2989-4C40-8D2B-A7B108153414}" dt="2023-12-06T04:51:19.303" v="230" actId="22"/>
          <ac:spMkLst>
            <pc:docMk/>
            <pc:sldMk cId="2399567092" sldId="273"/>
            <ac:spMk id="3" creationId="{590E3674-0A57-9299-DD48-74BB72B53691}"/>
          </ac:spMkLst>
        </pc:spChg>
        <pc:picChg chg="add mod ord">
          <ac:chgData name="Michael Ngala" userId="6f009af98a10de2b" providerId="LiveId" clId="{4883CD10-2989-4C40-8D2B-A7B108153414}" dt="2023-12-06T04:51:24.956" v="232" actId="14100"/>
          <ac:picMkLst>
            <pc:docMk/>
            <pc:sldMk cId="2399567092" sldId="273"/>
            <ac:picMk id="5" creationId="{4092B019-4F1F-4315-774F-F2AC144F60D5}"/>
          </ac:picMkLst>
        </pc:picChg>
        <pc:picChg chg="add mod">
          <ac:chgData name="Michael Ngala" userId="6f009af98a10de2b" providerId="LiveId" clId="{4883CD10-2989-4C40-8D2B-A7B108153414}" dt="2023-12-06T04:53:13.408" v="259" actId="1076"/>
          <ac:picMkLst>
            <pc:docMk/>
            <pc:sldMk cId="2399567092" sldId="273"/>
            <ac:picMk id="7" creationId="{B0ACDEEA-9CDC-908E-94CC-8A812A0BF94A}"/>
          </ac:picMkLst>
        </pc:picChg>
      </pc:sldChg>
      <pc:sldChg chg="addSp delSp modSp new mod">
        <pc:chgData name="Michael Ngala" userId="6f009af98a10de2b" providerId="LiveId" clId="{4883CD10-2989-4C40-8D2B-A7B108153414}" dt="2023-12-06T05:07:09.981" v="331" actId="14100"/>
        <pc:sldMkLst>
          <pc:docMk/>
          <pc:sldMk cId="2876181573" sldId="274"/>
        </pc:sldMkLst>
        <pc:spChg chg="mod">
          <ac:chgData name="Michael Ngala" userId="6f009af98a10de2b" providerId="LiveId" clId="{4883CD10-2989-4C40-8D2B-A7B108153414}" dt="2023-12-06T04:58:44.189" v="289" actId="1076"/>
          <ac:spMkLst>
            <pc:docMk/>
            <pc:sldMk cId="2876181573" sldId="274"/>
            <ac:spMk id="2" creationId="{50AA89CC-AC5D-F3EC-33D9-D3FC246884A9}"/>
          </ac:spMkLst>
        </pc:spChg>
        <pc:spChg chg="del">
          <ac:chgData name="Michael Ngala" userId="6f009af98a10de2b" providerId="LiveId" clId="{4883CD10-2989-4C40-8D2B-A7B108153414}" dt="2023-12-06T04:58:58.643" v="290" actId="22"/>
          <ac:spMkLst>
            <pc:docMk/>
            <pc:sldMk cId="2876181573" sldId="274"/>
            <ac:spMk id="3" creationId="{2369C50E-A03B-B492-A8C1-0BA9C7DF0267}"/>
          </ac:spMkLst>
        </pc:spChg>
        <pc:spChg chg="add mod">
          <ac:chgData name="Michael Ngala" userId="6f009af98a10de2b" providerId="LiveId" clId="{4883CD10-2989-4C40-8D2B-A7B108153414}" dt="2023-12-06T05:07:09.981" v="331" actId="14100"/>
          <ac:spMkLst>
            <pc:docMk/>
            <pc:sldMk cId="2876181573" sldId="274"/>
            <ac:spMk id="8" creationId="{1FFA17B8-80B0-F27F-3791-F94CBD78ACAB}"/>
          </ac:spMkLst>
        </pc:spChg>
        <pc:spChg chg="add mod">
          <ac:chgData name="Michael Ngala" userId="6f009af98a10de2b" providerId="LiveId" clId="{4883CD10-2989-4C40-8D2B-A7B108153414}" dt="2023-12-06T05:06:46.728" v="328" actId="14100"/>
          <ac:spMkLst>
            <pc:docMk/>
            <pc:sldMk cId="2876181573" sldId="274"/>
            <ac:spMk id="9" creationId="{9104FCC9-C555-6AC1-847D-87C2B92D59B1}"/>
          </ac:spMkLst>
        </pc:spChg>
        <pc:picChg chg="add mod ord">
          <ac:chgData name="Michael Ngala" userId="6f009af98a10de2b" providerId="LiveId" clId="{4883CD10-2989-4C40-8D2B-A7B108153414}" dt="2023-12-06T04:59:01.978" v="291" actId="14100"/>
          <ac:picMkLst>
            <pc:docMk/>
            <pc:sldMk cId="2876181573" sldId="274"/>
            <ac:picMk id="5" creationId="{1E3A4881-EB5B-CDC1-328D-FDBF949C0DE3}"/>
          </ac:picMkLst>
        </pc:picChg>
        <pc:picChg chg="add mod">
          <ac:chgData name="Michael Ngala" userId="6f009af98a10de2b" providerId="LiveId" clId="{4883CD10-2989-4C40-8D2B-A7B108153414}" dt="2023-12-06T05:05:50.200" v="297" actId="1076"/>
          <ac:picMkLst>
            <pc:docMk/>
            <pc:sldMk cId="2876181573" sldId="274"/>
            <ac:picMk id="7" creationId="{FCED7C6F-A6DF-3C36-6478-61994EB33F80}"/>
          </ac:picMkLst>
        </pc:picChg>
      </pc:sldChg>
      <pc:sldChg chg="addSp delSp modSp new mod">
        <pc:chgData name="Michael Ngala" userId="6f009af98a10de2b" providerId="LiveId" clId="{4883CD10-2989-4C40-8D2B-A7B108153414}" dt="2023-12-06T05:12:00.118" v="360" actId="1076"/>
        <pc:sldMkLst>
          <pc:docMk/>
          <pc:sldMk cId="711886308" sldId="275"/>
        </pc:sldMkLst>
        <pc:spChg chg="mod">
          <ac:chgData name="Michael Ngala" userId="6f009af98a10de2b" providerId="LiveId" clId="{4883CD10-2989-4C40-8D2B-A7B108153414}" dt="2023-12-06T05:07:49.887" v="354" actId="20577"/>
          <ac:spMkLst>
            <pc:docMk/>
            <pc:sldMk cId="711886308" sldId="275"/>
            <ac:spMk id="2" creationId="{CCC0E587-58E8-CF11-E622-66F7D9F6CCD3}"/>
          </ac:spMkLst>
        </pc:spChg>
        <pc:spChg chg="del">
          <ac:chgData name="Michael Ngala" userId="6f009af98a10de2b" providerId="LiveId" clId="{4883CD10-2989-4C40-8D2B-A7B108153414}" dt="2023-12-06T05:10:58.510" v="355" actId="22"/>
          <ac:spMkLst>
            <pc:docMk/>
            <pc:sldMk cId="711886308" sldId="275"/>
            <ac:spMk id="3" creationId="{A7A23BDF-1951-8F86-A414-82AAEA2A94FA}"/>
          </ac:spMkLst>
        </pc:spChg>
        <pc:picChg chg="add mod ord">
          <ac:chgData name="Michael Ngala" userId="6f009af98a10de2b" providerId="LiveId" clId="{4883CD10-2989-4C40-8D2B-A7B108153414}" dt="2023-12-06T05:11:03.786" v="357" actId="14100"/>
          <ac:picMkLst>
            <pc:docMk/>
            <pc:sldMk cId="711886308" sldId="275"/>
            <ac:picMk id="5" creationId="{B730E21B-919A-0202-C518-6ADBA9B594ED}"/>
          </ac:picMkLst>
        </pc:picChg>
        <pc:picChg chg="add mod">
          <ac:chgData name="Michael Ngala" userId="6f009af98a10de2b" providerId="LiveId" clId="{4883CD10-2989-4C40-8D2B-A7B108153414}" dt="2023-12-06T05:12:00.118" v="360" actId="1076"/>
          <ac:picMkLst>
            <pc:docMk/>
            <pc:sldMk cId="711886308" sldId="275"/>
            <ac:picMk id="7" creationId="{177CD796-9246-F1E0-3064-A906DB48A2F0}"/>
          </ac:picMkLst>
        </pc:picChg>
      </pc:sldChg>
      <pc:sldChg chg="addSp delSp modSp new mod">
        <pc:chgData name="Michael Ngala" userId="6f009af98a10de2b" providerId="LiveId" clId="{4883CD10-2989-4C40-8D2B-A7B108153414}" dt="2023-12-06T05:26:03.341" v="469" actId="14100"/>
        <pc:sldMkLst>
          <pc:docMk/>
          <pc:sldMk cId="363343936" sldId="276"/>
        </pc:sldMkLst>
        <pc:spChg chg="mod">
          <ac:chgData name="Michael Ngala" userId="6f009af98a10de2b" providerId="LiveId" clId="{4883CD10-2989-4C40-8D2B-A7B108153414}" dt="2023-12-06T05:21:04.215" v="417" actId="1076"/>
          <ac:spMkLst>
            <pc:docMk/>
            <pc:sldMk cId="363343936" sldId="276"/>
            <ac:spMk id="2" creationId="{3593D436-69DA-1666-A27E-724FEB111ACF}"/>
          </ac:spMkLst>
        </pc:spChg>
        <pc:spChg chg="add del">
          <ac:chgData name="Michael Ngala" userId="6f009af98a10de2b" providerId="LiveId" clId="{4883CD10-2989-4C40-8D2B-A7B108153414}" dt="2023-12-06T05:24:07.404" v="423" actId="22"/>
          <ac:spMkLst>
            <pc:docMk/>
            <pc:sldMk cId="363343936" sldId="276"/>
            <ac:spMk id="3" creationId="{320430A2-2F23-45B6-1CAB-BD011FAA4542}"/>
          </ac:spMkLst>
        </pc:spChg>
        <pc:spChg chg="add del mod">
          <ac:chgData name="Michael Ngala" userId="6f009af98a10de2b" providerId="LiveId" clId="{4883CD10-2989-4C40-8D2B-A7B108153414}" dt="2023-12-06T05:21:19.155" v="419"/>
          <ac:spMkLst>
            <pc:docMk/>
            <pc:sldMk cId="363343936" sldId="276"/>
            <ac:spMk id="4" creationId="{D14D91A9-7174-7C8F-3CC9-22D216F729FC}"/>
          </ac:spMkLst>
        </pc:spChg>
        <pc:spChg chg="add mod">
          <ac:chgData name="Michael Ngala" userId="6f009af98a10de2b" providerId="LiveId" clId="{4883CD10-2989-4C40-8D2B-A7B108153414}" dt="2023-12-06T05:25:49.904" v="467" actId="1076"/>
          <ac:spMkLst>
            <pc:docMk/>
            <pc:sldMk cId="363343936" sldId="276"/>
            <ac:spMk id="8" creationId="{2F8F67C9-1CD4-B0EA-3537-A938CA56A755}"/>
          </ac:spMkLst>
        </pc:spChg>
        <pc:spChg chg="add mod">
          <ac:chgData name="Michael Ngala" userId="6f009af98a10de2b" providerId="LiveId" clId="{4883CD10-2989-4C40-8D2B-A7B108153414}" dt="2023-12-06T05:25:58.918" v="468" actId="1076"/>
          <ac:spMkLst>
            <pc:docMk/>
            <pc:sldMk cId="363343936" sldId="276"/>
            <ac:spMk id="9" creationId="{2310A101-DF54-A403-0D23-9F91A6F9F0AD}"/>
          </ac:spMkLst>
        </pc:spChg>
        <pc:picChg chg="add mod">
          <ac:chgData name="Michael Ngala" userId="6f009af98a10de2b" providerId="LiveId" clId="{4883CD10-2989-4C40-8D2B-A7B108153414}" dt="2023-12-06T05:21:41.015" v="422" actId="14100"/>
          <ac:picMkLst>
            <pc:docMk/>
            <pc:sldMk cId="363343936" sldId="276"/>
            <ac:picMk id="5" creationId="{D834AE8F-849D-AB68-F6FA-88335C5BC86E}"/>
          </ac:picMkLst>
        </pc:picChg>
        <pc:picChg chg="add mod ord">
          <ac:chgData name="Michael Ngala" userId="6f009af98a10de2b" providerId="LiveId" clId="{4883CD10-2989-4C40-8D2B-A7B108153414}" dt="2023-12-06T05:26:03.341" v="469" actId="14100"/>
          <ac:picMkLst>
            <pc:docMk/>
            <pc:sldMk cId="363343936" sldId="276"/>
            <ac:picMk id="7" creationId="{E9CC08B9-F59C-50F9-65E1-20C12C7BA21C}"/>
          </ac:picMkLst>
        </pc:picChg>
      </pc:sldChg>
      <pc:sldChg chg="addSp delSp modSp new mod">
        <pc:chgData name="Michael Ngala" userId="6f009af98a10de2b" providerId="LiveId" clId="{4883CD10-2989-4C40-8D2B-A7B108153414}" dt="2023-12-06T05:28:58.293" v="494" actId="27636"/>
        <pc:sldMkLst>
          <pc:docMk/>
          <pc:sldMk cId="1906350499" sldId="277"/>
        </pc:sldMkLst>
        <pc:spChg chg="mod">
          <ac:chgData name="Michael Ngala" userId="6f009af98a10de2b" providerId="LiveId" clId="{4883CD10-2989-4C40-8D2B-A7B108153414}" dt="2023-12-06T05:28:58.293" v="494" actId="27636"/>
          <ac:spMkLst>
            <pc:docMk/>
            <pc:sldMk cId="1906350499" sldId="277"/>
            <ac:spMk id="2" creationId="{4B41066E-A886-573A-4184-24B3EE01583A}"/>
          </ac:spMkLst>
        </pc:spChg>
        <pc:spChg chg="del">
          <ac:chgData name="Michael Ngala" userId="6f009af98a10de2b" providerId="LiveId" clId="{4883CD10-2989-4C40-8D2B-A7B108153414}" dt="2023-12-06T05:28:28.603" v="470" actId="22"/>
          <ac:spMkLst>
            <pc:docMk/>
            <pc:sldMk cId="1906350499" sldId="277"/>
            <ac:spMk id="3" creationId="{DF12D463-6995-CE29-EB41-364BFC12BA15}"/>
          </ac:spMkLst>
        </pc:spChg>
        <pc:picChg chg="add mod ord">
          <ac:chgData name="Michael Ngala" userId="6f009af98a10de2b" providerId="LiveId" clId="{4883CD10-2989-4C40-8D2B-A7B108153414}" dt="2023-12-06T05:28:44.161" v="474" actId="14100"/>
          <ac:picMkLst>
            <pc:docMk/>
            <pc:sldMk cId="1906350499" sldId="277"/>
            <ac:picMk id="5" creationId="{D514151B-1EC8-D9D1-1C05-ED0A960D9FAC}"/>
          </ac:picMkLst>
        </pc:picChg>
      </pc:sldChg>
      <pc:sldChg chg="addSp delSp modSp new mod">
        <pc:chgData name="Michael Ngala" userId="6f009af98a10de2b" providerId="LiveId" clId="{4883CD10-2989-4C40-8D2B-A7B108153414}" dt="2023-12-06T05:46:46.249" v="547" actId="1076"/>
        <pc:sldMkLst>
          <pc:docMk/>
          <pc:sldMk cId="1962624412" sldId="278"/>
        </pc:sldMkLst>
        <pc:spChg chg="mod">
          <ac:chgData name="Michael Ngala" userId="6f009af98a10de2b" providerId="LiveId" clId="{4883CD10-2989-4C40-8D2B-A7B108153414}" dt="2023-12-06T05:43:36.348" v="513" actId="1076"/>
          <ac:spMkLst>
            <pc:docMk/>
            <pc:sldMk cId="1962624412" sldId="278"/>
            <ac:spMk id="2" creationId="{2FD67FF3-F5B4-8FAB-1B75-20FF6384E830}"/>
          </ac:spMkLst>
        </pc:spChg>
        <pc:spChg chg="del">
          <ac:chgData name="Michael Ngala" userId="6f009af98a10de2b" providerId="LiveId" clId="{4883CD10-2989-4C40-8D2B-A7B108153414}" dt="2023-12-06T05:44:02.849" v="514"/>
          <ac:spMkLst>
            <pc:docMk/>
            <pc:sldMk cId="1962624412" sldId="278"/>
            <ac:spMk id="3" creationId="{A4011D70-80FC-B389-22B7-16AF0F324E2F}"/>
          </ac:spMkLst>
        </pc:spChg>
        <pc:spChg chg="add mod">
          <ac:chgData name="Michael Ngala" userId="6f009af98a10de2b" providerId="LiveId" clId="{4883CD10-2989-4C40-8D2B-A7B108153414}" dt="2023-12-06T05:46:46.249" v="547" actId="1076"/>
          <ac:spMkLst>
            <pc:docMk/>
            <pc:sldMk cId="1962624412" sldId="278"/>
            <ac:spMk id="7" creationId="{BA024764-AA6A-354B-C573-F7D979D37F4D}"/>
          </ac:spMkLst>
        </pc:spChg>
        <pc:spChg chg="add mod">
          <ac:chgData name="Michael Ngala" userId="6f009af98a10de2b" providerId="LiveId" clId="{4883CD10-2989-4C40-8D2B-A7B108153414}" dt="2023-12-06T05:46:40.881" v="546" actId="1076"/>
          <ac:spMkLst>
            <pc:docMk/>
            <pc:sldMk cId="1962624412" sldId="278"/>
            <ac:spMk id="8" creationId="{60B289C0-7B1B-3DBA-DEEF-E6AAD4B4B461}"/>
          </ac:spMkLst>
        </pc:spChg>
        <pc:picChg chg="add mod">
          <ac:chgData name="Michael Ngala" userId="6f009af98a10de2b" providerId="LiveId" clId="{4883CD10-2989-4C40-8D2B-A7B108153414}" dt="2023-12-06T05:44:09.177" v="516" actId="14100"/>
          <ac:picMkLst>
            <pc:docMk/>
            <pc:sldMk cId="1962624412" sldId="278"/>
            <ac:picMk id="4" creationId="{2230B722-91B1-427D-7C42-978682B16E3C}"/>
          </ac:picMkLst>
        </pc:picChg>
        <pc:picChg chg="add mod">
          <ac:chgData name="Michael Ngala" userId="6f009af98a10de2b" providerId="LiveId" clId="{4883CD10-2989-4C40-8D2B-A7B108153414}" dt="2023-12-06T05:45:56.369" v="520" actId="14100"/>
          <ac:picMkLst>
            <pc:docMk/>
            <pc:sldMk cId="1962624412" sldId="278"/>
            <ac:picMk id="6" creationId="{F7138847-E79B-B7CB-ECFE-AD43B4E85D84}"/>
          </ac:picMkLst>
        </pc:picChg>
      </pc:sldChg>
      <pc:sldChg chg="addSp delSp modSp new mod">
        <pc:chgData name="Michael Ngala" userId="6f009af98a10de2b" providerId="LiveId" clId="{4883CD10-2989-4C40-8D2B-A7B108153414}" dt="2023-12-06T05:50:43.463" v="571" actId="14100"/>
        <pc:sldMkLst>
          <pc:docMk/>
          <pc:sldMk cId="3224809363" sldId="279"/>
        </pc:sldMkLst>
        <pc:spChg chg="mod">
          <ac:chgData name="Michael Ngala" userId="6f009af98a10de2b" providerId="LiveId" clId="{4883CD10-2989-4C40-8D2B-A7B108153414}" dt="2023-12-06T05:50:35.115" v="569" actId="27636"/>
          <ac:spMkLst>
            <pc:docMk/>
            <pc:sldMk cId="3224809363" sldId="279"/>
            <ac:spMk id="2" creationId="{E52A5E32-AEA8-5486-A8E1-B23BBFEFCD07}"/>
          </ac:spMkLst>
        </pc:spChg>
        <pc:spChg chg="del">
          <ac:chgData name="Michael Ngala" userId="6f009af98a10de2b" providerId="LiveId" clId="{4883CD10-2989-4C40-8D2B-A7B108153414}" dt="2023-12-06T05:50:13.095" v="548" actId="22"/>
          <ac:spMkLst>
            <pc:docMk/>
            <pc:sldMk cId="3224809363" sldId="279"/>
            <ac:spMk id="3" creationId="{FB07A124-5060-13FC-A09A-2173A359EE2B}"/>
          </ac:spMkLst>
        </pc:spChg>
        <pc:picChg chg="add mod ord">
          <ac:chgData name="Michael Ngala" userId="6f009af98a10de2b" providerId="LiveId" clId="{4883CD10-2989-4C40-8D2B-A7B108153414}" dt="2023-12-06T05:50:43.463" v="571" actId="14100"/>
          <ac:picMkLst>
            <pc:docMk/>
            <pc:sldMk cId="3224809363" sldId="279"/>
            <ac:picMk id="5" creationId="{3068C3A6-CF4F-3EE9-6AD4-4A9ABEE1A8B8}"/>
          </ac:picMkLst>
        </pc:picChg>
      </pc:sldChg>
      <pc:sldChg chg="addSp delSp modSp new mod">
        <pc:chgData name="Michael Ngala" userId="6f009af98a10de2b" providerId="LiveId" clId="{4883CD10-2989-4C40-8D2B-A7B108153414}" dt="2023-12-06T22:12:18.876" v="709" actId="14100"/>
        <pc:sldMkLst>
          <pc:docMk/>
          <pc:sldMk cId="609065178" sldId="280"/>
        </pc:sldMkLst>
        <pc:spChg chg="mod">
          <ac:chgData name="Michael Ngala" userId="6f009af98a10de2b" providerId="LiveId" clId="{4883CD10-2989-4C40-8D2B-A7B108153414}" dt="2023-12-06T06:09:34.656" v="663" actId="1076"/>
          <ac:spMkLst>
            <pc:docMk/>
            <pc:sldMk cId="609065178" sldId="280"/>
            <ac:spMk id="2" creationId="{C8ACD5B5-1C7F-7517-027A-05643BE20DB7}"/>
          </ac:spMkLst>
        </pc:spChg>
        <pc:spChg chg="del">
          <ac:chgData name="Michael Ngala" userId="6f009af98a10de2b" providerId="LiveId" clId="{4883CD10-2989-4C40-8D2B-A7B108153414}" dt="2023-12-06T22:10:17.247" v="666" actId="22"/>
          <ac:spMkLst>
            <pc:docMk/>
            <pc:sldMk cId="609065178" sldId="280"/>
            <ac:spMk id="3" creationId="{4EF9156A-D03A-CCAF-7DF1-029E411442FA}"/>
          </ac:spMkLst>
        </pc:spChg>
        <pc:spChg chg="add mod">
          <ac:chgData name="Michael Ngala" userId="6f009af98a10de2b" providerId="LiveId" clId="{4883CD10-2989-4C40-8D2B-A7B108153414}" dt="2023-12-06T22:10:54.023" v="680" actId="1076"/>
          <ac:spMkLst>
            <pc:docMk/>
            <pc:sldMk cId="609065178" sldId="280"/>
            <ac:spMk id="6" creationId="{ACA205F9-1089-80DE-A67A-BB09AA313065}"/>
          </ac:spMkLst>
        </pc:spChg>
        <pc:spChg chg="add mod">
          <ac:chgData name="Michael Ngala" userId="6f009af98a10de2b" providerId="LiveId" clId="{4883CD10-2989-4C40-8D2B-A7B108153414}" dt="2023-12-06T22:11:13.372" v="705" actId="1076"/>
          <ac:spMkLst>
            <pc:docMk/>
            <pc:sldMk cId="609065178" sldId="280"/>
            <ac:spMk id="7" creationId="{79CE9D5B-E3FD-B937-CE2E-63C01113C16A}"/>
          </ac:spMkLst>
        </pc:spChg>
        <pc:picChg chg="add mod ord">
          <ac:chgData name="Michael Ngala" userId="6f009af98a10de2b" providerId="LiveId" clId="{4883CD10-2989-4C40-8D2B-A7B108153414}" dt="2023-12-06T22:10:26.888" v="669" actId="1076"/>
          <ac:picMkLst>
            <pc:docMk/>
            <pc:sldMk cId="609065178" sldId="280"/>
            <ac:picMk id="5" creationId="{16A3E4CA-5C33-86BA-54BE-E9880691C2F1}"/>
          </ac:picMkLst>
        </pc:picChg>
        <pc:picChg chg="add mod">
          <ac:chgData name="Michael Ngala" userId="6f009af98a10de2b" providerId="LiveId" clId="{4883CD10-2989-4C40-8D2B-A7B108153414}" dt="2023-12-06T22:12:18.876" v="709" actId="14100"/>
          <ac:picMkLst>
            <pc:docMk/>
            <pc:sldMk cId="609065178" sldId="280"/>
            <ac:picMk id="9" creationId="{60E88154-0331-9B64-8DD4-437855121CCA}"/>
          </ac:picMkLst>
        </pc:picChg>
      </pc:sldChg>
      <pc:sldChg chg="addSp delSp modSp new mod">
        <pc:chgData name="Michael Ngala" userId="6f009af98a10de2b" providerId="LiveId" clId="{4883CD10-2989-4C40-8D2B-A7B108153414}" dt="2023-12-14T21:46:20.930" v="2518"/>
        <pc:sldMkLst>
          <pc:docMk/>
          <pc:sldMk cId="1530628396" sldId="281"/>
        </pc:sldMkLst>
        <pc:spChg chg="mod">
          <ac:chgData name="Michael Ngala" userId="6f009af98a10de2b" providerId="LiveId" clId="{4883CD10-2989-4C40-8D2B-A7B108153414}" dt="2023-12-06T22:16:35.907" v="733" actId="14100"/>
          <ac:spMkLst>
            <pc:docMk/>
            <pc:sldMk cId="1530628396" sldId="281"/>
            <ac:spMk id="2" creationId="{6D643AC2-63CB-6CFE-ED1B-7184F1CB8E9E}"/>
          </ac:spMkLst>
        </pc:spChg>
        <pc:spChg chg="del">
          <ac:chgData name="Michael Ngala" userId="6f009af98a10de2b" providerId="LiveId" clId="{4883CD10-2989-4C40-8D2B-A7B108153414}" dt="2023-12-06T22:16:13.511" v="714" actId="22"/>
          <ac:spMkLst>
            <pc:docMk/>
            <pc:sldMk cId="1530628396" sldId="281"/>
            <ac:spMk id="3" creationId="{D5A3726A-7E43-20C9-15A2-A01116D278F2}"/>
          </ac:spMkLst>
        </pc:spChg>
        <pc:picChg chg="add mod ord">
          <ac:chgData name="Michael Ngala" userId="6f009af98a10de2b" providerId="LiveId" clId="{4883CD10-2989-4C40-8D2B-A7B108153414}" dt="2023-12-14T21:46:20.930" v="2518"/>
          <ac:picMkLst>
            <pc:docMk/>
            <pc:sldMk cId="1530628396" sldId="281"/>
            <ac:picMk id="5" creationId="{2002211D-D104-D2BA-5447-3512408EB7B0}"/>
          </ac:picMkLst>
        </pc:picChg>
      </pc:sldChg>
      <pc:sldChg chg="addSp delSp modSp new mod">
        <pc:chgData name="Michael Ngala" userId="6f009af98a10de2b" providerId="LiveId" clId="{4883CD10-2989-4C40-8D2B-A7B108153414}" dt="2023-12-06T05:56:25.008" v="603" actId="1076"/>
        <pc:sldMkLst>
          <pc:docMk/>
          <pc:sldMk cId="424758569" sldId="282"/>
        </pc:sldMkLst>
        <pc:spChg chg="mod">
          <ac:chgData name="Michael Ngala" userId="6f009af98a10de2b" providerId="LiveId" clId="{4883CD10-2989-4C40-8D2B-A7B108153414}" dt="2023-12-06T05:53:48.522" v="597" actId="1076"/>
          <ac:spMkLst>
            <pc:docMk/>
            <pc:sldMk cId="424758569" sldId="282"/>
            <ac:spMk id="2" creationId="{0B3B2CD1-25E0-97E1-E70A-C11E8EDE7FEA}"/>
          </ac:spMkLst>
        </pc:spChg>
        <pc:spChg chg="del">
          <ac:chgData name="Michael Ngala" userId="6f009af98a10de2b" providerId="LiveId" clId="{4883CD10-2989-4C40-8D2B-A7B108153414}" dt="2023-12-06T05:55:27.311" v="598" actId="22"/>
          <ac:spMkLst>
            <pc:docMk/>
            <pc:sldMk cId="424758569" sldId="282"/>
            <ac:spMk id="3" creationId="{4991F2C9-D021-B139-EEFA-C9E0A1788442}"/>
          </ac:spMkLst>
        </pc:spChg>
        <pc:picChg chg="add mod ord">
          <ac:chgData name="Michael Ngala" userId="6f009af98a10de2b" providerId="LiveId" clId="{4883CD10-2989-4C40-8D2B-A7B108153414}" dt="2023-12-06T05:55:32.457" v="600" actId="14100"/>
          <ac:picMkLst>
            <pc:docMk/>
            <pc:sldMk cId="424758569" sldId="282"/>
            <ac:picMk id="5" creationId="{9D9BB6FA-16E2-ED3E-722B-7483C0537C53}"/>
          </ac:picMkLst>
        </pc:picChg>
        <pc:picChg chg="add mod">
          <ac:chgData name="Michael Ngala" userId="6f009af98a10de2b" providerId="LiveId" clId="{4883CD10-2989-4C40-8D2B-A7B108153414}" dt="2023-12-06T05:56:25.008" v="603" actId="1076"/>
          <ac:picMkLst>
            <pc:docMk/>
            <pc:sldMk cId="424758569" sldId="282"/>
            <ac:picMk id="7" creationId="{DA7635E7-7877-4B40-AAD7-9306CEE7E6F3}"/>
          </ac:picMkLst>
        </pc:picChg>
      </pc:sldChg>
      <pc:sldChg chg="addSp delSp modSp new mod">
        <pc:chgData name="Michael Ngala" userId="6f009af98a10de2b" providerId="LiveId" clId="{4883CD10-2989-4C40-8D2B-A7B108153414}" dt="2023-12-06T06:09:11.558" v="635" actId="14100"/>
        <pc:sldMkLst>
          <pc:docMk/>
          <pc:sldMk cId="3436440232" sldId="283"/>
        </pc:sldMkLst>
        <pc:spChg chg="mod">
          <ac:chgData name="Michael Ngala" userId="6f009af98a10de2b" providerId="LiveId" clId="{4883CD10-2989-4C40-8D2B-A7B108153414}" dt="2023-12-06T05:56:51.793" v="629" actId="1076"/>
          <ac:spMkLst>
            <pc:docMk/>
            <pc:sldMk cId="3436440232" sldId="283"/>
            <ac:spMk id="2" creationId="{96D11469-494D-814A-CA41-56D743FB83B4}"/>
          </ac:spMkLst>
        </pc:spChg>
        <pc:spChg chg="del">
          <ac:chgData name="Michael Ngala" userId="6f009af98a10de2b" providerId="LiveId" clId="{4883CD10-2989-4C40-8D2B-A7B108153414}" dt="2023-12-06T05:58:20.411" v="630" actId="22"/>
          <ac:spMkLst>
            <pc:docMk/>
            <pc:sldMk cId="3436440232" sldId="283"/>
            <ac:spMk id="3" creationId="{B45CECDA-36FF-8BAC-6483-F3C3E77EE682}"/>
          </ac:spMkLst>
        </pc:spChg>
        <pc:picChg chg="add mod ord">
          <ac:chgData name="Michael Ngala" userId="6f009af98a10de2b" providerId="LiveId" clId="{4883CD10-2989-4C40-8D2B-A7B108153414}" dt="2023-12-06T05:58:26.060" v="632" actId="14100"/>
          <ac:picMkLst>
            <pc:docMk/>
            <pc:sldMk cId="3436440232" sldId="283"/>
            <ac:picMk id="5" creationId="{26CC52F7-648F-0892-51BD-EDE8136C4068}"/>
          </ac:picMkLst>
        </pc:picChg>
        <pc:picChg chg="add mod">
          <ac:chgData name="Michael Ngala" userId="6f009af98a10de2b" providerId="LiveId" clId="{4883CD10-2989-4C40-8D2B-A7B108153414}" dt="2023-12-06T06:09:11.558" v="635" actId="14100"/>
          <ac:picMkLst>
            <pc:docMk/>
            <pc:sldMk cId="3436440232" sldId="283"/>
            <ac:picMk id="6" creationId="{82ECCDF6-32C0-FE68-1E5A-A383E33EF8B0}"/>
          </ac:picMkLst>
        </pc:picChg>
      </pc:sldChg>
      <pc:sldChg chg="modSp new mod">
        <pc:chgData name="Michael Ngala" userId="6f009af98a10de2b" providerId="LiveId" clId="{4883CD10-2989-4C40-8D2B-A7B108153414}" dt="2023-12-14T21:46:20.930" v="2518"/>
        <pc:sldMkLst>
          <pc:docMk/>
          <pc:sldMk cId="1961796059" sldId="284"/>
        </pc:sldMkLst>
        <pc:spChg chg="mod">
          <ac:chgData name="Michael Ngala" userId="6f009af98a10de2b" providerId="LiveId" clId="{4883CD10-2989-4C40-8D2B-A7B108153414}" dt="2023-12-14T21:46:20.930" v="2518"/>
          <ac:spMkLst>
            <pc:docMk/>
            <pc:sldMk cId="1961796059" sldId="284"/>
            <ac:spMk id="2" creationId="{CC9F75E9-A8B8-0AAA-4342-FFCAF2CBDB73}"/>
          </ac:spMkLst>
        </pc:spChg>
        <pc:spChg chg="mod">
          <ac:chgData name="Michael Ngala" userId="6f009af98a10de2b" providerId="LiveId" clId="{4883CD10-2989-4C40-8D2B-A7B108153414}" dt="2023-12-14T21:46:20.930" v="2518"/>
          <ac:spMkLst>
            <pc:docMk/>
            <pc:sldMk cId="1961796059" sldId="284"/>
            <ac:spMk id="3" creationId="{3BC526D6-7B40-3A97-5786-F5214ADB5D44}"/>
          </ac:spMkLst>
        </pc:spChg>
      </pc:sldChg>
      <pc:sldChg chg="addSp delSp modSp new mod">
        <pc:chgData name="Michael Ngala" userId="6f009af98a10de2b" providerId="LiveId" clId="{4883CD10-2989-4C40-8D2B-A7B108153414}" dt="2023-12-09T02:18:37.123" v="1703" actId="14100"/>
        <pc:sldMkLst>
          <pc:docMk/>
          <pc:sldMk cId="758549152" sldId="285"/>
        </pc:sldMkLst>
        <pc:spChg chg="mod">
          <ac:chgData name="Michael Ngala" userId="6f009af98a10de2b" providerId="LiveId" clId="{4883CD10-2989-4C40-8D2B-A7B108153414}" dt="2023-12-09T02:18:37.123" v="1703" actId="14100"/>
          <ac:spMkLst>
            <pc:docMk/>
            <pc:sldMk cId="758549152" sldId="285"/>
            <ac:spMk id="2" creationId="{ADF77764-C6EA-C532-1BDB-C008CBE37FBB}"/>
          </ac:spMkLst>
        </pc:spChg>
        <pc:spChg chg="add del">
          <ac:chgData name="Michael Ngala" userId="6f009af98a10de2b" providerId="LiveId" clId="{4883CD10-2989-4C40-8D2B-A7B108153414}" dt="2023-12-07T02:40:17.484" v="862"/>
          <ac:spMkLst>
            <pc:docMk/>
            <pc:sldMk cId="758549152" sldId="285"/>
            <ac:spMk id="3" creationId="{8FCA1A0A-E6EA-9981-0019-88907AA76E34}"/>
          </ac:spMkLst>
        </pc:spChg>
        <pc:spChg chg="add mod">
          <ac:chgData name="Michael Ngala" userId="6f009af98a10de2b" providerId="LiveId" clId="{4883CD10-2989-4C40-8D2B-A7B108153414}" dt="2023-12-07T02:39:32.070" v="852" actId="1076"/>
          <ac:spMkLst>
            <pc:docMk/>
            <pc:sldMk cId="758549152" sldId="285"/>
            <ac:spMk id="4" creationId="{03A7DDC5-87E7-4FF2-E767-943379AAC416}"/>
          </ac:spMkLst>
        </pc:spChg>
        <pc:spChg chg="add del mod">
          <ac:chgData name="Michael Ngala" userId="6f009af98a10de2b" providerId="LiveId" clId="{4883CD10-2989-4C40-8D2B-A7B108153414}" dt="2023-12-07T02:39:59.179" v="861"/>
          <ac:spMkLst>
            <pc:docMk/>
            <pc:sldMk cId="758549152" sldId="285"/>
            <ac:spMk id="5" creationId="{E23AFA83-2DAB-E27D-FFE5-2BF9A8C4F5FC}"/>
          </ac:spMkLst>
        </pc:spChg>
        <pc:spChg chg="add mod">
          <ac:chgData name="Michael Ngala" userId="6f009af98a10de2b" providerId="LiveId" clId="{4883CD10-2989-4C40-8D2B-A7B108153414}" dt="2023-12-07T02:47:04.586" v="906" actId="27636"/>
          <ac:spMkLst>
            <pc:docMk/>
            <pc:sldMk cId="758549152" sldId="285"/>
            <ac:spMk id="9" creationId="{87F02D20-9324-7387-D6FE-ECAA327E1E1D}"/>
          </ac:spMkLst>
        </pc:spChg>
        <pc:spChg chg="add mod">
          <ac:chgData name="Michael Ngala" userId="6f009af98a10de2b" providerId="LiveId" clId="{4883CD10-2989-4C40-8D2B-A7B108153414}" dt="2023-12-07T02:46:58.719" v="904" actId="14100"/>
          <ac:spMkLst>
            <pc:docMk/>
            <pc:sldMk cId="758549152" sldId="285"/>
            <ac:spMk id="10" creationId="{F1465BDA-BD8E-8DE1-08B5-D708A688BFAA}"/>
          </ac:spMkLst>
        </pc:spChg>
        <pc:picChg chg="add mod">
          <ac:chgData name="Michael Ngala" userId="6f009af98a10de2b" providerId="LiveId" clId="{4883CD10-2989-4C40-8D2B-A7B108153414}" dt="2023-12-07T02:40:24.469" v="864" actId="14100"/>
          <ac:picMkLst>
            <pc:docMk/>
            <pc:sldMk cId="758549152" sldId="285"/>
            <ac:picMk id="6" creationId="{CEF8911C-F3FD-C07E-DDBF-8DEF06237EE0}"/>
          </ac:picMkLst>
        </pc:picChg>
        <pc:picChg chg="add mod">
          <ac:chgData name="Michael Ngala" userId="6f009af98a10de2b" providerId="LiveId" clId="{4883CD10-2989-4C40-8D2B-A7B108153414}" dt="2023-12-07T02:46:11.859" v="870" actId="14100"/>
          <ac:picMkLst>
            <pc:docMk/>
            <pc:sldMk cId="758549152" sldId="285"/>
            <ac:picMk id="8" creationId="{69174420-90D0-7483-BBDA-B98C2ABC29DA}"/>
          </ac:picMkLst>
        </pc:picChg>
      </pc:sldChg>
      <pc:sldChg chg="addSp delSp modSp new mod">
        <pc:chgData name="Michael Ngala" userId="6f009af98a10de2b" providerId="LiveId" clId="{4883CD10-2989-4C40-8D2B-A7B108153414}" dt="2023-12-07T02:58:18.414" v="928" actId="14100"/>
        <pc:sldMkLst>
          <pc:docMk/>
          <pc:sldMk cId="1492643303" sldId="286"/>
        </pc:sldMkLst>
        <pc:spChg chg="mod">
          <ac:chgData name="Michael Ngala" userId="6f009af98a10de2b" providerId="LiveId" clId="{4883CD10-2989-4C40-8D2B-A7B108153414}" dt="2023-12-07T02:57:52.096" v="925" actId="14100"/>
          <ac:spMkLst>
            <pc:docMk/>
            <pc:sldMk cId="1492643303" sldId="286"/>
            <ac:spMk id="2" creationId="{BF367D78-997F-DCEB-BEA6-C5928B4C9E0B}"/>
          </ac:spMkLst>
        </pc:spChg>
        <pc:spChg chg="del">
          <ac:chgData name="Michael Ngala" userId="6f009af98a10de2b" providerId="LiveId" clId="{4883CD10-2989-4C40-8D2B-A7B108153414}" dt="2023-12-07T02:58:13.072" v="926"/>
          <ac:spMkLst>
            <pc:docMk/>
            <pc:sldMk cId="1492643303" sldId="286"/>
            <ac:spMk id="3" creationId="{562567A6-2A4E-6AAD-4525-C82555555096}"/>
          </ac:spMkLst>
        </pc:spChg>
        <pc:picChg chg="add mod">
          <ac:chgData name="Michael Ngala" userId="6f009af98a10de2b" providerId="LiveId" clId="{4883CD10-2989-4C40-8D2B-A7B108153414}" dt="2023-12-07T02:58:18.414" v="928" actId="14100"/>
          <ac:picMkLst>
            <pc:docMk/>
            <pc:sldMk cId="1492643303" sldId="286"/>
            <ac:picMk id="4" creationId="{24283D0E-1F65-13E1-0D45-FE01CE16B100}"/>
          </ac:picMkLst>
        </pc:picChg>
      </pc:sldChg>
      <pc:sldChg chg="addSp delSp modSp new mod ord">
        <pc:chgData name="Michael Ngala" userId="6f009af98a10de2b" providerId="LiveId" clId="{4883CD10-2989-4C40-8D2B-A7B108153414}" dt="2023-12-14T21:46:20.930" v="2518"/>
        <pc:sldMkLst>
          <pc:docMk/>
          <pc:sldMk cId="1268349357" sldId="287"/>
        </pc:sldMkLst>
        <pc:spChg chg="mod">
          <ac:chgData name="Michael Ngala" userId="6f009af98a10de2b" providerId="LiveId" clId="{4883CD10-2989-4C40-8D2B-A7B108153414}" dt="2023-12-14T21:46:20.930" v="2518"/>
          <ac:spMkLst>
            <pc:docMk/>
            <pc:sldMk cId="1268349357" sldId="287"/>
            <ac:spMk id="2" creationId="{7576D67B-57B6-6F15-0A37-60F7FACFE8E6}"/>
          </ac:spMkLst>
        </pc:spChg>
        <pc:spChg chg="del">
          <ac:chgData name="Michael Ngala" userId="6f009af98a10de2b" providerId="LiveId" clId="{4883CD10-2989-4C40-8D2B-A7B108153414}" dt="2023-12-07T03:00:04.394" v="929" actId="22"/>
          <ac:spMkLst>
            <pc:docMk/>
            <pc:sldMk cId="1268349357" sldId="287"/>
            <ac:spMk id="3" creationId="{5686A895-0C39-87DA-D966-973682BDCB17}"/>
          </ac:spMkLst>
        </pc:spChg>
        <pc:picChg chg="add mod ord">
          <ac:chgData name="Michael Ngala" userId="6f009af98a10de2b" providerId="LiveId" clId="{4883CD10-2989-4C40-8D2B-A7B108153414}" dt="2023-12-07T03:02:05.197" v="959" actId="14100"/>
          <ac:picMkLst>
            <pc:docMk/>
            <pc:sldMk cId="1268349357" sldId="287"/>
            <ac:picMk id="5" creationId="{689FF512-0579-8CE6-4834-1DB7B6698400}"/>
          </ac:picMkLst>
        </pc:picChg>
        <pc:picChg chg="add mod">
          <ac:chgData name="Michael Ngala" userId="6f009af98a10de2b" providerId="LiveId" clId="{4883CD10-2989-4C40-8D2B-A7B108153414}" dt="2023-12-07T03:01:46.502" v="935" actId="1076"/>
          <ac:picMkLst>
            <pc:docMk/>
            <pc:sldMk cId="1268349357" sldId="287"/>
            <ac:picMk id="7" creationId="{FED3671A-0A1E-48CD-28FE-691853E566D4}"/>
          </ac:picMkLst>
        </pc:picChg>
      </pc:sldChg>
      <pc:sldChg chg="addSp delSp modSp new mod">
        <pc:chgData name="Michael Ngala" userId="6f009af98a10de2b" providerId="LiveId" clId="{4883CD10-2989-4C40-8D2B-A7B108153414}" dt="2023-12-06T22:20:53.726" v="765" actId="1076"/>
        <pc:sldMkLst>
          <pc:docMk/>
          <pc:sldMk cId="4160988666" sldId="288"/>
        </pc:sldMkLst>
        <pc:spChg chg="mod">
          <ac:chgData name="Michael Ngala" userId="6f009af98a10de2b" providerId="LiveId" clId="{4883CD10-2989-4C40-8D2B-A7B108153414}" dt="2023-12-06T22:19:56.877" v="759" actId="1076"/>
          <ac:spMkLst>
            <pc:docMk/>
            <pc:sldMk cId="4160988666" sldId="288"/>
            <ac:spMk id="2" creationId="{3CABF847-8A19-6EE5-7644-03091EA2C652}"/>
          </ac:spMkLst>
        </pc:spChg>
        <pc:spChg chg="del">
          <ac:chgData name="Michael Ngala" userId="6f009af98a10de2b" providerId="LiveId" clId="{4883CD10-2989-4C40-8D2B-A7B108153414}" dt="2023-12-06T22:19:58.544" v="760"/>
          <ac:spMkLst>
            <pc:docMk/>
            <pc:sldMk cId="4160988666" sldId="288"/>
            <ac:spMk id="3" creationId="{0B29CAB4-D254-DA44-D7F8-F9C6B8E4EEFC}"/>
          </ac:spMkLst>
        </pc:spChg>
        <pc:picChg chg="add mod">
          <ac:chgData name="Michael Ngala" userId="6f009af98a10de2b" providerId="LiveId" clId="{4883CD10-2989-4C40-8D2B-A7B108153414}" dt="2023-12-06T22:20:04.034" v="762" actId="14100"/>
          <ac:picMkLst>
            <pc:docMk/>
            <pc:sldMk cId="4160988666" sldId="288"/>
            <ac:picMk id="4" creationId="{4D7AE91C-DDBD-AF6E-6E9B-2F3330BF5369}"/>
          </ac:picMkLst>
        </pc:picChg>
        <pc:picChg chg="add mod">
          <ac:chgData name="Michael Ngala" userId="6f009af98a10de2b" providerId="LiveId" clId="{4883CD10-2989-4C40-8D2B-A7B108153414}" dt="2023-12-06T22:20:53.726" v="765" actId="1076"/>
          <ac:picMkLst>
            <pc:docMk/>
            <pc:sldMk cId="4160988666" sldId="288"/>
            <ac:picMk id="6" creationId="{FCBE535E-CAFD-D12A-84BF-626BD567FEF1}"/>
          </ac:picMkLst>
        </pc:picChg>
      </pc:sldChg>
      <pc:sldChg chg="addSp delSp modSp new mod">
        <pc:chgData name="Michael Ngala" userId="6f009af98a10de2b" providerId="LiveId" clId="{4883CD10-2989-4C40-8D2B-A7B108153414}" dt="2023-12-07T20:10:24.649" v="1011" actId="1076"/>
        <pc:sldMkLst>
          <pc:docMk/>
          <pc:sldMk cId="2918609347" sldId="289"/>
        </pc:sldMkLst>
        <pc:spChg chg="mod">
          <ac:chgData name="Michael Ngala" userId="6f009af98a10de2b" providerId="LiveId" clId="{4883CD10-2989-4C40-8D2B-A7B108153414}" dt="2023-12-07T20:05:48.030" v="995" actId="14100"/>
          <ac:spMkLst>
            <pc:docMk/>
            <pc:sldMk cId="2918609347" sldId="289"/>
            <ac:spMk id="2" creationId="{C8C4720D-8A67-097C-6D49-17D7F7AE573D}"/>
          </ac:spMkLst>
        </pc:spChg>
        <pc:spChg chg="add del">
          <ac:chgData name="Michael Ngala" userId="6f009af98a10de2b" providerId="LiveId" clId="{4883CD10-2989-4C40-8D2B-A7B108153414}" dt="2023-12-07T20:08:42.300" v="998"/>
          <ac:spMkLst>
            <pc:docMk/>
            <pc:sldMk cId="2918609347" sldId="289"/>
            <ac:spMk id="3" creationId="{1C920756-D975-0735-7E25-6EB973270BDA}"/>
          </ac:spMkLst>
        </pc:spChg>
        <pc:spChg chg="add del mod">
          <ac:chgData name="Michael Ngala" userId="6f009af98a10de2b" providerId="LiveId" clId="{4883CD10-2989-4C40-8D2B-A7B108153414}" dt="2023-12-07T20:08:25.255" v="997"/>
          <ac:spMkLst>
            <pc:docMk/>
            <pc:sldMk cId="2918609347" sldId="289"/>
            <ac:spMk id="4" creationId="{CD01B2E9-7B3E-251D-F3F1-EEE463AB34DB}"/>
          </ac:spMkLst>
        </pc:spChg>
        <pc:picChg chg="add mod">
          <ac:chgData name="Michael Ngala" userId="6f009af98a10de2b" providerId="LiveId" clId="{4883CD10-2989-4C40-8D2B-A7B108153414}" dt="2023-12-07T20:08:55.186" v="1002" actId="14100"/>
          <ac:picMkLst>
            <pc:docMk/>
            <pc:sldMk cId="2918609347" sldId="289"/>
            <ac:picMk id="5" creationId="{840303B1-D1B6-9C65-54D3-F87BF17B354A}"/>
          </ac:picMkLst>
        </pc:picChg>
        <pc:picChg chg="add mod">
          <ac:chgData name="Michael Ngala" userId="6f009af98a10de2b" providerId="LiveId" clId="{4883CD10-2989-4C40-8D2B-A7B108153414}" dt="2023-12-07T20:09:28.199" v="1006" actId="1076"/>
          <ac:picMkLst>
            <pc:docMk/>
            <pc:sldMk cId="2918609347" sldId="289"/>
            <ac:picMk id="6" creationId="{D54298BC-77AA-BDFF-8461-AC210918FA1C}"/>
          </ac:picMkLst>
        </pc:picChg>
        <pc:picChg chg="add mod">
          <ac:chgData name="Michael Ngala" userId="6f009af98a10de2b" providerId="LiveId" clId="{4883CD10-2989-4C40-8D2B-A7B108153414}" dt="2023-12-07T20:10:24.649" v="1011" actId="1076"/>
          <ac:picMkLst>
            <pc:docMk/>
            <pc:sldMk cId="2918609347" sldId="289"/>
            <ac:picMk id="8" creationId="{A78DE971-072E-A807-24F9-6F7C9548D619}"/>
          </ac:picMkLst>
        </pc:picChg>
      </pc:sldChg>
      <pc:sldChg chg="addSp delSp modSp new mod">
        <pc:chgData name="Michael Ngala" userId="6f009af98a10de2b" providerId="LiveId" clId="{4883CD10-2989-4C40-8D2B-A7B108153414}" dt="2023-12-07T20:17:21.231" v="1071" actId="14100"/>
        <pc:sldMkLst>
          <pc:docMk/>
          <pc:sldMk cId="1062023555" sldId="290"/>
        </pc:sldMkLst>
        <pc:spChg chg="mod">
          <ac:chgData name="Michael Ngala" userId="6f009af98a10de2b" providerId="LiveId" clId="{4883CD10-2989-4C40-8D2B-A7B108153414}" dt="2023-12-07T20:15:24.755" v="1063" actId="1076"/>
          <ac:spMkLst>
            <pc:docMk/>
            <pc:sldMk cId="1062023555" sldId="290"/>
            <ac:spMk id="2" creationId="{ED70FB80-3D8E-7167-D889-438571265967}"/>
          </ac:spMkLst>
        </pc:spChg>
        <pc:spChg chg="del">
          <ac:chgData name="Michael Ngala" userId="6f009af98a10de2b" providerId="LiveId" clId="{4883CD10-2989-4C40-8D2B-A7B108153414}" dt="2023-12-07T20:16:31.902" v="1064" actId="22"/>
          <ac:spMkLst>
            <pc:docMk/>
            <pc:sldMk cId="1062023555" sldId="290"/>
            <ac:spMk id="3" creationId="{F40A3604-0AB0-9EDF-42C6-868D2286F026}"/>
          </ac:spMkLst>
        </pc:spChg>
        <pc:picChg chg="add mod ord">
          <ac:chgData name="Michael Ngala" userId="6f009af98a10de2b" providerId="LiveId" clId="{4883CD10-2989-4C40-8D2B-A7B108153414}" dt="2023-12-07T20:16:37.865" v="1067" actId="1076"/>
          <ac:picMkLst>
            <pc:docMk/>
            <pc:sldMk cId="1062023555" sldId="290"/>
            <ac:picMk id="5" creationId="{DC404183-C2FD-C6E5-71CE-FECD24652737}"/>
          </ac:picMkLst>
        </pc:picChg>
        <pc:picChg chg="add mod">
          <ac:chgData name="Michael Ngala" userId="6f009af98a10de2b" providerId="LiveId" clId="{4883CD10-2989-4C40-8D2B-A7B108153414}" dt="2023-12-07T20:17:21.231" v="1071" actId="14100"/>
          <ac:picMkLst>
            <pc:docMk/>
            <pc:sldMk cId="1062023555" sldId="290"/>
            <ac:picMk id="7" creationId="{01D0B748-4F56-F10F-0365-4F904C60BA54}"/>
          </ac:picMkLst>
        </pc:picChg>
      </pc:sldChg>
      <pc:sldChg chg="addSp delSp modSp new mod">
        <pc:chgData name="Michael Ngala" userId="6f009af98a10de2b" providerId="LiveId" clId="{4883CD10-2989-4C40-8D2B-A7B108153414}" dt="2023-12-07T20:15:00.754" v="1035" actId="14100"/>
        <pc:sldMkLst>
          <pc:docMk/>
          <pc:sldMk cId="1892028100" sldId="291"/>
        </pc:sldMkLst>
        <pc:spChg chg="mod">
          <ac:chgData name="Michael Ngala" userId="6f009af98a10de2b" providerId="LiveId" clId="{4883CD10-2989-4C40-8D2B-A7B108153414}" dt="2023-12-07T20:14:57.128" v="1034" actId="1076"/>
          <ac:spMkLst>
            <pc:docMk/>
            <pc:sldMk cId="1892028100" sldId="291"/>
            <ac:spMk id="2" creationId="{4E2DDE46-3AD7-61E7-6F44-EEC5EA1FDCC9}"/>
          </ac:spMkLst>
        </pc:spChg>
        <pc:spChg chg="del">
          <ac:chgData name="Michael Ngala" userId="6f009af98a10de2b" providerId="LiveId" clId="{4883CD10-2989-4C40-8D2B-A7B108153414}" dt="2023-12-07T20:14:18.742" v="1014" actId="22"/>
          <ac:spMkLst>
            <pc:docMk/>
            <pc:sldMk cId="1892028100" sldId="291"/>
            <ac:spMk id="3" creationId="{532983F7-F2A9-A87E-7AC4-C7E71AE40DE1}"/>
          </ac:spMkLst>
        </pc:spChg>
        <pc:picChg chg="add mod ord">
          <ac:chgData name="Michael Ngala" userId="6f009af98a10de2b" providerId="LiveId" clId="{4883CD10-2989-4C40-8D2B-A7B108153414}" dt="2023-12-07T20:15:00.754" v="1035" actId="14100"/>
          <ac:picMkLst>
            <pc:docMk/>
            <pc:sldMk cId="1892028100" sldId="291"/>
            <ac:picMk id="7" creationId="{D6AF9489-31B4-1C20-981D-785E3757E135}"/>
          </ac:picMkLst>
        </pc:picChg>
      </pc:sldChg>
      <pc:sldChg chg="addSp delSp modSp new mod">
        <pc:chgData name="Michael Ngala" userId="6f009af98a10de2b" providerId="LiveId" clId="{4883CD10-2989-4C40-8D2B-A7B108153414}" dt="2023-12-07T20:33:55.968" v="1105" actId="1076"/>
        <pc:sldMkLst>
          <pc:docMk/>
          <pc:sldMk cId="188982846" sldId="292"/>
        </pc:sldMkLst>
        <pc:spChg chg="mod">
          <ac:chgData name="Michael Ngala" userId="6f009af98a10de2b" providerId="LiveId" clId="{4883CD10-2989-4C40-8D2B-A7B108153414}" dt="2023-12-07T20:25:42.632" v="1089" actId="1076"/>
          <ac:spMkLst>
            <pc:docMk/>
            <pc:sldMk cId="188982846" sldId="292"/>
            <ac:spMk id="2" creationId="{133AC062-9794-80D4-69D2-6F66822F7A41}"/>
          </ac:spMkLst>
        </pc:spChg>
        <pc:spChg chg="del">
          <ac:chgData name="Michael Ngala" userId="6f009af98a10de2b" providerId="LiveId" clId="{4883CD10-2989-4C40-8D2B-A7B108153414}" dt="2023-12-07T20:27:02.921" v="1095" actId="22"/>
          <ac:spMkLst>
            <pc:docMk/>
            <pc:sldMk cId="188982846" sldId="292"/>
            <ac:spMk id="3" creationId="{2661FDBD-55A0-D565-ACC4-2F544DCB5691}"/>
          </ac:spMkLst>
        </pc:spChg>
        <pc:picChg chg="add mod">
          <ac:chgData name="Michael Ngala" userId="6f009af98a10de2b" providerId="LiveId" clId="{4883CD10-2989-4C40-8D2B-A7B108153414}" dt="2023-12-07T20:27:01.032" v="1094" actId="14100"/>
          <ac:picMkLst>
            <pc:docMk/>
            <pc:sldMk cId="188982846" sldId="292"/>
            <ac:picMk id="5" creationId="{A6FC3F40-47C4-4FED-7F09-C70B6720D7C7}"/>
          </ac:picMkLst>
        </pc:picChg>
        <pc:picChg chg="add mod ord">
          <ac:chgData name="Michael Ngala" userId="6f009af98a10de2b" providerId="LiveId" clId="{4883CD10-2989-4C40-8D2B-A7B108153414}" dt="2023-12-07T20:27:26.967" v="1102" actId="14100"/>
          <ac:picMkLst>
            <pc:docMk/>
            <pc:sldMk cId="188982846" sldId="292"/>
            <ac:picMk id="7" creationId="{B0D4984D-2B02-B2B5-58B9-1461633B92EB}"/>
          </ac:picMkLst>
        </pc:picChg>
        <pc:picChg chg="add mod">
          <ac:chgData name="Michael Ngala" userId="6f009af98a10de2b" providerId="LiveId" clId="{4883CD10-2989-4C40-8D2B-A7B108153414}" dt="2023-12-07T20:33:55.968" v="1105" actId="1076"/>
          <ac:picMkLst>
            <pc:docMk/>
            <pc:sldMk cId="188982846" sldId="292"/>
            <ac:picMk id="9" creationId="{89B19DB5-06A6-9B03-0D50-BA73133B12FE}"/>
          </ac:picMkLst>
        </pc:picChg>
      </pc:sldChg>
      <pc:sldChg chg="addSp delSp modSp new mod">
        <pc:chgData name="Michael Ngala" userId="6f009af98a10de2b" providerId="LiveId" clId="{4883CD10-2989-4C40-8D2B-A7B108153414}" dt="2023-12-07T20:43:38.263" v="1165" actId="22"/>
        <pc:sldMkLst>
          <pc:docMk/>
          <pc:sldMk cId="483627815" sldId="293"/>
        </pc:sldMkLst>
        <pc:spChg chg="mod">
          <ac:chgData name="Michael Ngala" userId="6f009af98a10de2b" providerId="LiveId" clId="{4883CD10-2989-4C40-8D2B-A7B108153414}" dt="2023-12-07T20:42:04.189" v="1157" actId="1076"/>
          <ac:spMkLst>
            <pc:docMk/>
            <pc:sldMk cId="483627815" sldId="293"/>
            <ac:spMk id="2" creationId="{33427A5A-1F8A-254D-55E3-3CC894A4F152}"/>
          </ac:spMkLst>
        </pc:spChg>
        <pc:spChg chg="del">
          <ac:chgData name="Michael Ngala" userId="6f009af98a10de2b" providerId="LiveId" clId="{4883CD10-2989-4C40-8D2B-A7B108153414}" dt="2023-12-07T20:41:41.322" v="1130" actId="22"/>
          <ac:spMkLst>
            <pc:docMk/>
            <pc:sldMk cId="483627815" sldId="293"/>
            <ac:spMk id="3" creationId="{807DF968-E185-1056-021B-89DC8CCE494F}"/>
          </ac:spMkLst>
        </pc:spChg>
        <pc:picChg chg="add mod ord">
          <ac:chgData name="Michael Ngala" userId="6f009af98a10de2b" providerId="LiveId" clId="{4883CD10-2989-4C40-8D2B-A7B108153414}" dt="2023-12-07T20:42:09.079" v="1158" actId="14100"/>
          <ac:picMkLst>
            <pc:docMk/>
            <pc:sldMk cId="483627815" sldId="293"/>
            <ac:picMk id="5" creationId="{8AFD6CEA-3073-02C6-2624-DABC9A4ED0CC}"/>
          </ac:picMkLst>
        </pc:picChg>
        <pc:picChg chg="add mod">
          <ac:chgData name="Michael Ngala" userId="6f009af98a10de2b" providerId="LiveId" clId="{4883CD10-2989-4C40-8D2B-A7B108153414}" dt="2023-12-07T20:43:28.733" v="1163" actId="1076"/>
          <ac:picMkLst>
            <pc:docMk/>
            <pc:sldMk cId="483627815" sldId="293"/>
            <ac:picMk id="7" creationId="{4FC9FC99-C6A7-B866-E735-61D0D4AAEF02}"/>
          </ac:picMkLst>
        </pc:picChg>
        <pc:picChg chg="add del">
          <ac:chgData name="Michael Ngala" userId="6f009af98a10de2b" providerId="LiveId" clId="{4883CD10-2989-4C40-8D2B-A7B108153414}" dt="2023-12-07T20:43:38.263" v="1165" actId="22"/>
          <ac:picMkLst>
            <pc:docMk/>
            <pc:sldMk cId="483627815" sldId="293"/>
            <ac:picMk id="9" creationId="{D8EB5158-07DC-E252-BEC6-4A268E86E195}"/>
          </ac:picMkLst>
        </pc:picChg>
      </pc:sldChg>
      <pc:sldChg chg="addSp delSp modSp new mod">
        <pc:chgData name="Michael Ngala" userId="6f009af98a10de2b" providerId="LiveId" clId="{4883CD10-2989-4C40-8D2B-A7B108153414}" dt="2023-12-07T20:39:20.191" v="1129" actId="27636"/>
        <pc:sldMkLst>
          <pc:docMk/>
          <pc:sldMk cId="1699290976" sldId="294"/>
        </pc:sldMkLst>
        <pc:spChg chg="mod">
          <ac:chgData name="Michael Ngala" userId="6f009af98a10de2b" providerId="LiveId" clId="{4883CD10-2989-4C40-8D2B-A7B108153414}" dt="2023-12-07T20:39:20.191" v="1129" actId="27636"/>
          <ac:spMkLst>
            <pc:docMk/>
            <pc:sldMk cId="1699290976" sldId="294"/>
            <ac:spMk id="2" creationId="{98DCB60A-5C70-B7EA-02BD-4EFBB6E2D18E}"/>
          </ac:spMkLst>
        </pc:spChg>
        <pc:spChg chg="del">
          <ac:chgData name="Michael Ngala" userId="6f009af98a10de2b" providerId="LiveId" clId="{4883CD10-2989-4C40-8D2B-A7B108153414}" dt="2023-12-07T20:38:52.508" v="1108" actId="22"/>
          <ac:spMkLst>
            <pc:docMk/>
            <pc:sldMk cId="1699290976" sldId="294"/>
            <ac:spMk id="3" creationId="{5C62E37B-D6FB-BA87-73D5-D3C5095CC516}"/>
          </ac:spMkLst>
        </pc:spChg>
        <pc:picChg chg="add mod ord">
          <ac:chgData name="Michael Ngala" userId="6f009af98a10de2b" providerId="LiveId" clId="{4883CD10-2989-4C40-8D2B-A7B108153414}" dt="2023-12-07T20:39:15.688" v="1127" actId="14100"/>
          <ac:picMkLst>
            <pc:docMk/>
            <pc:sldMk cId="1699290976" sldId="294"/>
            <ac:picMk id="5" creationId="{0D2A77F4-7CCC-517A-BAF3-31F018308562}"/>
          </ac:picMkLst>
        </pc:picChg>
      </pc:sldChg>
      <pc:sldChg chg="addSp delSp modSp new mod">
        <pc:chgData name="Michael Ngala" userId="6f009af98a10de2b" providerId="LiveId" clId="{4883CD10-2989-4C40-8D2B-A7B108153414}" dt="2023-12-07T22:02:33.412" v="1206" actId="1076"/>
        <pc:sldMkLst>
          <pc:docMk/>
          <pc:sldMk cId="3832656542" sldId="295"/>
        </pc:sldMkLst>
        <pc:spChg chg="mod">
          <ac:chgData name="Michael Ngala" userId="6f009af98a10de2b" providerId="LiveId" clId="{4883CD10-2989-4C40-8D2B-A7B108153414}" dt="2023-12-07T21:04:15.202" v="1196" actId="1076"/>
          <ac:spMkLst>
            <pc:docMk/>
            <pc:sldMk cId="3832656542" sldId="295"/>
            <ac:spMk id="2" creationId="{601E0C31-08A6-32CF-89A4-0006C4D0E2B1}"/>
          </ac:spMkLst>
        </pc:spChg>
        <pc:spChg chg="del">
          <ac:chgData name="Michael Ngala" userId="6f009af98a10de2b" providerId="LiveId" clId="{4883CD10-2989-4C40-8D2B-A7B108153414}" dt="2023-12-07T21:04:32.477" v="1197"/>
          <ac:spMkLst>
            <pc:docMk/>
            <pc:sldMk cId="3832656542" sldId="295"/>
            <ac:spMk id="3" creationId="{983083EB-4AB1-AB58-F1B9-73D55D0AE448}"/>
          </ac:spMkLst>
        </pc:spChg>
        <pc:picChg chg="add mod">
          <ac:chgData name="Michael Ngala" userId="6f009af98a10de2b" providerId="LiveId" clId="{4883CD10-2989-4C40-8D2B-A7B108153414}" dt="2023-12-07T21:05:05.170" v="1199" actId="14100"/>
          <ac:picMkLst>
            <pc:docMk/>
            <pc:sldMk cId="3832656542" sldId="295"/>
            <ac:picMk id="4" creationId="{09E75854-473A-6F8F-84A3-27DFF57B1AEE}"/>
          </ac:picMkLst>
        </pc:picChg>
        <pc:picChg chg="add mod">
          <ac:chgData name="Michael Ngala" userId="6f009af98a10de2b" providerId="LiveId" clId="{4883CD10-2989-4C40-8D2B-A7B108153414}" dt="2023-12-07T21:05:59.830" v="1202" actId="14100"/>
          <ac:picMkLst>
            <pc:docMk/>
            <pc:sldMk cId="3832656542" sldId="295"/>
            <ac:picMk id="5" creationId="{A3790CDF-6761-B6AD-417A-A417121C3493}"/>
          </ac:picMkLst>
        </pc:picChg>
        <pc:picChg chg="add mod">
          <ac:chgData name="Michael Ngala" userId="6f009af98a10de2b" providerId="LiveId" clId="{4883CD10-2989-4C40-8D2B-A7B108153414}" dt="2023-12-07T22:02:33.412" v="1206" actId="1076"/>
          <ac:picMkLst>
            <pc:docMk/>
            <pc:sldMk cId="3832656542" sldId="295"/>
            <ac:picMk id="6" creationId="{03C0B415-2506-88D9-B2A8-3425FDB54EA7}"/>
          </ac:picMkLst>
        </pc:picChg>
      </pc:sldChg>
      <pc:sldChg chg="addSp delSp modSp new mod">
        <pc:chgData name="Michael Ngala" userId="6f009af98a10de2b" providerId="LiveId" clId="{4883CD10-2989-4C40-8D2B-A7B108153414}" dt="2023-12-14T21:46:20.930" v="2518"/>
        <pc:sldMkLst>
          <pc:docMk/>
          <pc:sldMk cId="1062194659" sldId="296"/>
        </pc:sldMkLst>
        <pc:spChg chg="mod">
          <ac:chgData name="Michael Ngala" userId="6f009af98a10de2b" providerId="LiveId" clId="{4883CD10-2989-4C40-8D2B-A7B108153414}" dt="2023-12-14T21:46:20.930" v="2518"/>
          <ac:spMkLst>
            <pc:docMk/>
            <pc:sldMk cId="1062194659" sldId="296"/>
            <ac:spMk id="2" creationId="{94B5889B-2310-65DD-F989-C07F974704D2}"/>
          </ac:spMkLst>
        </pc:spChg>
        <pc:spChg chg="del">
          <ac:chgData name="Michael Ngala" userId="6f009af98a10de2b" providerId="LiveId" clId="{4883CD10-2989-4C40-8D2B-A7B108153414}" dt="2023-12-07T22:04:20.120" v="1235"/>
          <ac:spMkLst>
            <pc:docMk/>
            <pc:sldMk cId="1062194659" sldId="296"/>
            <ac:spMk id="3" creationId="{20E63D56-D768-16B1-1195-76E18E3181AB}"/>
          </ac:spMkLst>
        </pc:spChg>
        <pc:picChg chg="add mod">
          <ac:chgData name="Michael Ngala" userId="6f009af98a10de2b" providerId="LiveId" clId="{4883CD10-2989-4C40-8D2B-A7B108153414}" dt="2023-12-07T22:04:24.804" v="1237" actId="14100"/>
          <ac:picMkLst>
            <pc:docMk/>
            <pc:sldMk cId="1062194659" sldId="296"/>
            <ac:picMk id="4" creationId="{163F80A8-30E8-653C-7AAF-6BEFCE18CBCE}"/>
          </ac:picMkLst>
        </pc:picChg>
        <pc:picChg chg="add mod">
          <ac:chgData name="Michael Ngala" userId="6f009af98a10de2b" providerId="LiveId" clId="{4883CD10-2989-4C40-8D2B-A7B108153414}" dt="2023-12-07T22:04:46.891" v="1242" actId="14100"/>
          <ac:picMkLst>
            <pc:docMk/>
            <pc:sldMk cId="1062194659" sldId="296"/>
            <ac:picMk id="5" creationId="{B9F573E8-EC17-4012-8267-719F1BB78C39}"/>
          </ac:picMkLst>
        </pc:picChg>
      </pc:sldChg>
      <pc:sldChg chg="addSp delSp modSp new mod">
        <pc:chgData name="Michael Ngala" userId="6f009af98a10de2b" providerId="LiveId" clId="{4883CD10-2989-4C40-8D2B-A7B108153414}" dt="2023-12-07T22:04:02.378" v="1234" actId="478"/>
        <pc:sldMkLst>
          <pc:docMk/>
          <pc:sldMk cId="1967937927" sldId="297"/>
        </pc:sldMkLst>
        <pc:spChg chg="mod">
          <ac:chgData name="Michael Ngala" userId="6f009af98a10de2b" providerId="LiveId" clId="{4883CD10-2989-4C40-8D2B-A7B108153414}" dt="2023-12-07T22:03:42.805" v="1229" actId="1076"/>
          <ac:spMkLst>
            <pc:docMk/>
            <pc:sldMk cId="1967937927" sldId="297"/>
            <ac:spMk id="2" creationId="{3103C0DA-DAA7-EF0B-58B8-54B90B7D8887}"/>
          </ac:spMkLst>
        </pc:spChg>
        <pc:spChg chg="del">
          <ac:chgData name="Michael Ngala" userId="6f009af98a10de2b" providerId="LiveId" clId="{4883CD10-2989-4C40-8D2B-A7B108153414}" dt="2023-12-07T22:04:02.378" v="1234" actId="478"/>
          <ac:spMkLst>
            <pc:docMk/>
            <pc:sldMk cId="1967937927" sldId="297"/>
            <ac:spMk id="3" creationId="{AC11EC53-9DF7-726E-240B-AFD559B68B0F}"/>
          </ac:spMkLst>
        </pc:spChg>
        <pc:picChg chg="add mod">
          <ac:chgData name="Michael Ngala" userId="6f009af98a10de2b" providerId="LiveId" clId="{4883CD10-2989-4C40-8D2B-A7B108153414}" dt="2023-12-07T22:03:57.302" v="1233" actId="1076"/>
          <ac:picMkLst>
            <pc:docMk/>
            <pc:sldMk cId="1967937927" sldId="297"/>
            <ac:picMk id="4" creationId="{8FFE0C3B-D84C-581B-080D-E45298A92A6B}"/>
          </ac:picMkLst>
        </pc:picChg>
      </pc:sldChg>
      <pc:sldChg chg="addSp delSp modSp new mod">
        <pc:chgData name="Michael Ngala" userId="6f009af98a10de2b" providerId="LiveId" clId="{4883CD10-2989-4C40-8D2B-A7B108153414}" dt="2023-12-07T22:12:26.351" v="1277" actId="1076"/>
        <pc:sldMkLst>
          <pc:docMk/>
          <pc:sldMk cId="2035630425" sldId="298"/>
        </pc:sldMkLst>
        <pc:spChg chg="mod">
          <ac:chgData name="Michael Ngala" userId="6f009af98a10de2b" providerId="LiveId" clId="{4883CD10-2989-4C40-8D2B-A7B108153414}" dt="2023-12-07T22:05:26.865" v="1270" actId="1076"/>
          <ac:spMkLst>
            <pc:docMk/>
            <pc:sldMk cId="2035630425" sldId="298"/>
            <ac:spMk id="2" creationId="{C72C768E-01F5-5F29-6C39-D0BF94C49FBC}"/>
          </ac:spMkLst>
        </pc:spChg>
        <pc:spChg chg="del">
          <ac:chgData name="Michael Ngala" userId="6f009af98a10de2b" providerId="LiveId" clId="{4883CD10-2989-4C40-8D2B-A7B108153414}" dt="2023-12-07T22:12:21.199" v="1274"/>
          <ac:spMkLst>
            <pc:docMk/>
            <pc:sldMk cId="2035630425" sldId="298"/>
            <ac:spMk id="3" creationId="{692ED186-2322-AB24-B0BA-D7079AAAE7EE}"/>
          </ac:spMkLst>
        </pc:spChg>
        <pc:picChg chg="add mod">
          <ac:chgData name="Michael Ngala" userId="6f009af98a10de2b" providerId="LiveId" clId="{4883CD10-2989-4C40-8D2B-A7B108153414}" dt="2023-12-07T22:08:31.711" v="1273" actId="1076"/>
          <ac:picMkLst>
            <pc:docMk/>
            <pc:sldMk cId="2035630425" sldId="298"/>
            <ac:picMk id="5" creationId="{2652685C-BCA3-A791-7A75-2657D19B893D}"/>
          </ac:picMkLst>
        </pc:picChg>
        <pc:picChg chg="add mod">
          <ac:chgData name="Michael Ngala" userId="6f009af98a10de2b" providerId="LiveId" clId="{4883CD10-2989-4C40-8D2B-A7B108153414}" dt="2023-12-07T22:12:26.351" v="1277" actId="1076"/>
          <ac:picMkLst>
            <pc:docMk/>
            <pc:sldMk cId="2035630425" sldId="298"/>
            <ac:picMk id="6" creationId="{2B647F32-4CE1-4E7B-47B2-33BC902C1EB4}"/>
          </ac:picMkLst>
        </pc:picChg>
      </pc:sldChg>
      <pc:sldChg chg="addSp delSp modSp new mod">
        <pc:chgData name="Michael Ngala" userId="6f009af98a10de2b" providerId="LiveId" clId="{4883CD10-2989-4C40-8D2B-A7B108153414}" dt="2023-12-15T00:19:14.247" v="2521" actId="1076"/>
        <pc:sldMkLst>
          <pc:docMk/>
          <pc:sldMk cId="3265837881" sldId="299"/>
        </pc:sldMkLst>
        <pc:spChg chg="mod">
          <ac:chgData name="Michael Ngala" userId="6f009af98a10de2b" providerId="LiveId" clId="{4883CD10-2989-4C40-8D2B-A7B108153414}" dt="2023-12-07T22:16:02.651" v="1329" actId="1076"/>
          <ac:spMkLst>
            <pc:docMk/>
            <pc:sldMk cId="3265837881" sldId="299"/>
            <ac:spMk id="2" creationId="{AD92E696-D8E6-D430-313B-D7F290D0BBB0}"/>
          </ac:spMkLst>
        </pc:spChg>
        <pc:spChg chg="del">
          <ac:chgData name="Michael Ngala" userId="6f009af98a10de2b" providerId="LiveId" clId="{4883CD10-2989-4C40-8D2B-A7B108153414}" dt="2023-12-07T22:17:21.847" v="1330"/>
          <ac:spMkLst>
            <pc:docMk/>
            <pc:sldMk cId="3265837881" sldId="299"/>
            <ac:spMk id="3" creationId="{F9495395-8197-D4F1-E77F-D99739704FFE}"/>
          </ac:spMkLst>
        </pc:spChg>
        <pc:picChg chg="add mod">
          <ac:chgData name="Michael Ngala" userId="6f009af98a10de2b" providerId="LiveId" clId="{4883CD10-2989-4C40-8D2B-A7B108153414}" dt="2023-12-07T22:17:26.665" v="1332" actId="14100"/>
          <ac:picMkLst>
            <pc:docMk/>
            <pc:sldMk cId="3265837881" sldId="299"/>
            <ac:picMk id="4" creationId="{258B4A6A-72B8-D262-F751-431B18EDB7E8}"/>
          </ac:picMkLst>
        </pc:picChg>
        <pc:picChg chg="add mod">
          <ac:chgData name="Michael Ngala" userId="6f009af98a10de2b" providerId="LiveId" clId="{4883CD10-2989-4C40-8D2B-A7B108153414}" dt="2023-12-15T00:19:14.247" v="2521" actId="1076"/>
          <ac:picMkLst>
            <pc:docMk/>
            <pc:sldMk cId="3265837881" sldId="299"/>
            <ac:picMk id="6" creationId="{309AA453-178E-60BD-D73F-54AE128515C0}"/>
          </ac:picMkLst>
        </pc:picChg>
      </pc:sldChg>
      <pc:sldChg chg="addSp delSp modSp new mod">
        <pc:chgData name="Michael Ngala" userId="6f009af98a10de2b" providerId="LiveId" clId="{4883CD10-2989-4C40-8D2B-A7B108153414}" dt="2023-12-07T22:15:47.146" v="1305" actId="14100"/>
        <pc:sldMkLst>
          <pc:docMk/>
          <pc:sldMk cId="735984064" sldId="300"/>
        </pc:sldMkLst>
        <pc:spChg chg="mod">
          <ac:chgData name="Michael Ngala" userId="6f009af98a10de2b" providerId="LiveId" clId="{4883CD10-2989-4C40-8D2B-A7B108153414}" dt="2023-12-07T22:15:42.307" v="1303" actId="1076"/>
          <ac:spMkLst>
            <pc:docMk/>
            <pc:sldMk cId="735984064" sldId="300"/>
            <ac:spMk id="2" creationId="{BFDC2424-0405-8490-09FE-E65B567708B5}"/>
          </ac:spMkLst>
        </pc:spChg>
        <pc:spChg chg="del">
          <ac:chgData name="Michael Ngala" userId="6f009af98a10de2b" providerId="LiveId" clId="{4883CD10-2989-4C40-8D2B-A7B108153414}" dt="2023-12-07T22:15:26.831" v="1282" actId="22"/>
          <ac:spMkLst>
            <pc:docMk/>
            <pc:sldMk cId="735984064" sldId="300"/>
            <ac:spMk id="3" creationId="{D4CA44D4-8162-5152-BBEB-CA1BACD7E29A}"/>
          </ac:spMkLst>
        </pc:spChg>
        <pc:picChg chg="add mod ord">
          <ac:chgData name="Michael Ngala" userId="6f009af98a10de2b" providerId="LiveId" clId="{4883CD10-2989-4C40-8D2B-A7B108153414}" dt="2023-12-07T22:15:47.146" v="1305" actId="14100"/>
          <ac:picMkLst>
            <pc:docMk/>
            <pc:sldMk cId="735984064" sldId="300"/>
            <ac:picMk id="5" creationId="{59EDB43D-A7FB-9569-E275-739EBD43CA4E}"/>
          </ac:picMkLst>
        </pc:picChg>
      </pc:sldChg>
      <pc:sldChg chg="addSp modSp new mod">
        <pc:chgData name="Michael Ngala" userId="6f009af98a10de2b" providerId="LiveId" clId="{4883CD10-2989-4C40-8D2B-A7B108153414}" dt="2023-12-14T21:46:20.930" v="2518"/>
        <pc:sldMkLst>
          <pc:docMk/>
          <pc:sldMk cId="1594296806" sldId="301"/>
        </pc:sldMkLst>
        <pc:spChg chg="mod">
          <ac:chgData name="Michael Ngala" userId="6f009af98a10de2b" providerId="LiveId" clId="{4883CD10-2989-4C40-8D2B-A7B108153414}" dt="2023-12-07T22:48:30.848" v="1356" actId="1076"/>
          <ac:spMkLst>
            <pc:docMk/>
            <pc:sldMk cId="1594296806" sldId="301"/>
            <ac:spMk id="2" creationId="{B3B95A7E-81C4-6534-EE5C-FE53C6FE8FC9}"/>
          </ac:spMkLst>
        </pc:spChg>
        <pc:spChg chg="mod">
          <ac:chgData name="Michael Ngala" userId="6f009af98a10de2b" providerId="LiveId" clId="{4883CD10-2989-4C40-8D2B-A7B108153414}" dt="2023-12-14T21:46:20.930" v="2518"/>
          <ac:spMkLst>
            <pc:docMk/>
            <pc:sldMk cId="1594296806" sldId="301"/>
            <ac:spMk id="3" creationId="{926FBC69-BA49-1014-4768-9650E6886F16}"/>
          </ac:spMkLst>
        </pc:spChg>
        <pc:picChg chg="add mod">
          <ac:chgData name="Michael Ngala" userId="6f009af98a10de2b" providerId="LiveId" clId="{4883CD10-2989-4C40-8D2B-A7B108153414}" dt="2023-12-07T22:49:32.114" v="1362" actId="14100"/>
          <ac:picMkLst>
            <pc:docMk/>
            <pc:sldMk cId="1594296806" sldId="301"/>
            <ac:picMk id="4" creationId="{22BA04B3-A7E4-5355-8B6F-64F21E3E273F}"/>
          </ac:picMkLst>
        </pc:picChg>
        <pc:picChg chg="add mod">
          <ac:chgData name="Michael Ngala" userId="6f009af98a10de2b" providerId="LiveId" clId="{4883CD10-2989-4C40-8D2B-A7B108153414}" dt="2023-12-07T22:51:58.928" v="1370" actId="1076"/>
          <ac:picMkLst>
            <pc:docMk/>
            <pc:sldMk cId="1594296806" sldId="301"/>
            <ac:picMk id="5" creationId="{7CC27F08-61B2-AC2B-3A9B-3056CA87FF41}"/>
          </ac:picMkLst>
        </pc:picChg>
      </pc:sldChg>
      <pc:sldChg chg="addSp delSp modSp new mod">
        <pc:chgData name="Michael Ngala" userId="6f009af98a10de2b" providerId="LiveId" clId="{4883CD10-2989-4C40-8D2B-A7B108153414}" dt="2023-12-07T23:03:40.831" v="1434" actId="14100"/>
        <pc:sldMkLst>
          <pc:docMk/>
          <pc:sldMk cId="2312483823" sldId="302"/>
        </pc:sldMkLst>
        <pc:spChg chg="mod">
          <ac:chgData name="Michael Ngala" userId="6f009af98a10de2b" providerId="LiveId" clId="{4883CD10-2989-4C40-8D2B-A7B108153414}" dt="2023-12-07T23:03:08.563" v="1426" actId="1076"/>
          <ac:spMkLst>
            <pc:docMk/>
            <pc:sldMk cId="2312483823" sldId="302"/>
            <ac:spMk id="2" creationId="{6B4E7C4A-CD98-2F95-F07B-19C84C1C0756}"/>
          </ac:spMkLst>
        </pc:spChg>
        <pc:spChg chg="del">
          <ac:chgData name="Michael Ngala" userId="6f009af98a10de2b" providerId="LiveId" clId="{4883CD10-2989-4C40-8D2B-A7B108153414}" dt="2023-12-07T23:02:45.043" v="1397"/>
          <ac:spMkLst>
            <pc:docMk/>
            <pc:sldMk cId="2312483823" sldId="302"/>
            <ac:spMk id="3" creationId="{3773CC99-D491-ABDB-32F2-DBF2B971D3B6}"/>
          </ac:spMkLst>
        </pc:spChg>
        <pc:picChg chg="add mod">
          <ac:chgData name="Michael Ngala" userId="6f009af98a10de2b" providerId="LiveId" clId="{4883CD10-2989-4C40-8D2B-A7B108153414}" dt="2023-12-07T23:03:13.738" v="1429" actId="14100"/>
          <ac:picMkLst>
            <pc:docMk/>
            <pc:sldMk cId="2312483823" sldId="302"/>
            <ac:picMk id="4" creationId="{C26962CA-10CB-98D2-17BF-F25A1C20E0F5}"/>
          </ac:picMkLst>
        </pc:picChg>
        <pc:picChg chg="add mod">
          <ac:chgData name="Michael Ngala" userId="6f009af98a10de2b" providerId="LiveId" clId="{4883CD10-2989-4C40-8D2B-A7B108153414}" dt="2023-12-07T23:03:40.831" v="1434" actId="14100"/>
          <ac:picMkLst>
            <pc:docMk/>
            <pc:sldMk cId="2312483823" sldId="302"/>
            <ac:picMk id="5" creationId="{6F4DDC9C-516B-A73F-D888-AEE9F2D496BB}"/>
          </ac:picMkLst>
        </pc:picChg>
      </pc:sldChg>
      <pc:sldChg chg="addSp delSp modSp new mod">
        <pc:chgData name="Michael Ngala" userId="6f009af98a10de2b" providerId="LiveId" clId="{4883CD10-2989-4C40-8D2B-A7B108153414}" dt="2023-12-07T23:02:26.692" v="1396" actId="14100"/>
        <pc:sldMkLst>
          <pc:docMk/>
          <pc:sldMk cId="3336999063" sldId="303"/>
        </pc:sldMkLst>
        <pc:spChg chg="mod">
          <ac:chgData name="Michael Ngala" userId="6f009af98a10de2b" providerId="LiveId" clId="{4883CD10-2989-4C40-8D2B-A7B108153414}" dt="2023-12-07T23:01:40.346" v="1388" actId="1076"/>
          <ac:spMkLst>
            <pc:docMk/>
            <pc:sldMk cId="3336999063" sldId="303"/>
            <ac:spMk id="2" creationId="{750D6A03-7760-EC29-344E-6BA6D7BC475B}"/>
          </ac:spMkLst>
        </pc:spChg>
        <pc:spChg chg="del mod">
          <ac:chgData name="Michael Ngala" userId="6f009af98a10de2b" providerId="LiveId" clId="{4883CD10-2989-4C40-8D2B-A7B108153414}" dt="2023-12-07T23:02:20.193" v="1392" actId="478"/>
          <ac:spMkLst>
            <pc:docMk/>
            <pc:sldMk cId="3336999063" sldId="303"/>
            <ac:spMk id="3" creationId="{BA7C19FA-445C-8490-072C-07F6108717BA}"/>
          </ac:spMkLst>
        </pc:spChg>
        <pc:picChg chg="add mod">
          <ac:chgData name="Michael Ngala" userId="6f009af98a10de2b" providerId="LiveId" clId="{4883CD10-2989-4C40-8D2B-A7B108153414}" dt="2023-12-07T23:02:26.692" v="1396" actId="14100"/>
          <ac:picMkLst>
            <pc:docMk/>
            <pc:sldMk cId="3336999063" sldId="303"/>
            <ac:picMk id="4" creationId="{8F03D4EA-388A-71FA-0C0B-94D34940DDD7}"/>
          </ac:picMkLst>
        </pc:picChg>
      </pc:sldChg>
      <pc:sldChg chg="addSp modSp new mod">
        <pc:chgData name="Michael Ngala" userId="6f009af98a10de2b" providerId="LiveId" clId="{4883CD10-2989-4C40-8D2B-A7B108153414}" dt="2023-12-14T21:46:20.930" v="2518"/>
        <pc:sldMkLst>
          <pc:docMk/>
          <pc:sldMk cId="4186243535" sldId="304"/>
        </pc:sldMkLst>
        <pc:spChg chg="mod">
          <ac:chgData name="Michael Ngala" userId="6f009af98a10de2b" providerId="LiveId" clId="{4883CD10-2989-4C40-8D2B-A7B108153414}" dt="2023-12-07T23:09:56.279" v="1451" actId="1076"/>
          <ac:spMkLst>
            <pc:docMk/>
            <pc:sldMk cId="4186243535" sldId="304"/>
            <ac:spMk id="2" creationId="{78E424EA-EDAB-0AA0-E8DE-5D573F5E4CF0}"/>
          </ac:spMkLst>
        </pc:spChg>
        <pc:spChg chg="mod">
          <ac:chgData name="Michael Ngala" userId="6f009af98a10de2b" providerId="LiveId" clId="{4883CD10-2989-4C40-8D2B-A7B108153414}" dt="2023-12-14T21:46:20.930" v="2518"/>
          <ac:spMkLst>
            <pc:docMk/>
            <pc:sldMk cId="4186243535" sldId="304"/>
            <ac:spMk id="3" creationId="{A779555A-899F-9E4E-DBE0-428EF49CC7E9}"/>
          </ac:spMkLst>
        </pc:spChg>
        <pc:picChg chg="add mod">
          <ac:chgData name="Michael Ngala" userId="6f009af98a10de2b" providerId="LiveId" clId="{4883CD10-2989-4C40-8D2B-A7B108153414}" dt="2023-12-07T23:13:42.200" v="1458" actId="1076"/>
          <ac:picMkLst>
            <pc:docMk/>
            <pc:sldMk cId="4186243535" sldId="304"/>
            <ac:picMk id="4" creationId="{6A46D2B1-A13E-979A-1B89-02A11DDEA4C4}"/>
          </ac:picMkLst>
        </pc:picChg>
      </pc:sldChg>
      <pc:sldChg chg="addSp delSp modSp new del mod">
        <pc:chgData name="Michael Ngala" userId="6f009af98a10de2b" providerId="LiveId" clId="{4883CD10-2989-4C40-8D2B-A7B108153414}" dt="2023-12-09T02:31:05.803" v="1810" actId="47"/>
        <pc:sldMkLst>
          <pc:docMk/>
          <pc:sldMk cId="1306304521" sldId="305"/>
        </pc:sldMkLst>
        <pc:spChg chg="mod">
          <ac:chgData name="Michael Ngala" userId="6f009af98a10de2b" providerId="LiveId" clId="{4883CD10-2989-4C40-8D2B-A7B108153414}" dt="2023-12-09T02:26:04.791" v="1756" actId="14100"/>
          <ac:spMkLst>
            <pc:docMk/>
            <pc:sldMk cId="1306304521" sldId="305"/>
            <ac:spMk id="2" creationId="{4C19A723-FAA4-F262-88F8-133B0166394F}"/>
          </ac:spMkLst>
        </pc:spChg>
        <pc:spChg chg="del">
          <ac:chgData name="Michael Ngala" userId="6f009af98a10de2b" providerId="LiveId" clId="{4883CD10-2989-4C40-8D2B-A7B108153414}" dt="2023-12-09T02:24:59.563" v="1706"/>
          <ac:spMkLst>
            <pc:docMk/>
            <pc:sldMk cId="1306304521" sldId="305"/>
            <ac:spMk id="3" creationId="{69474D4D-2D04-9CCB-4AD7-2F30FC26DAD3}"/>
          </ac:spMkLst>
        </pc:spChg>
        <pc:picChg chg="add mod">
          <ac:chgData name="Michael Ngala" userId="6f009af98a10de2b" providerId="LiveId" clId="{4883CD10-2989-4C40-8D2B-A7B108153414}" dt="2023-12-09T02:25:38.110" v="1718" actId="1076"/>
          <ac:picMkLst>
            <pc:docMk/>
            <pc:sldMk cId="1306304521" sldId="305"/>
            <ac:picMk id="5" creationId="{6B0951CC-5D71-02E5-DB0E-09C0A7723011}"/>
          </ac:picMkLst>
        </pc:picChg>
        <pc:picChg chg="add mod">
          <ac:chgData name="Michael Ngala" userId="6f009af98a10de2b" providerId="LiveId" clId="{4883CD10-2989-4C40-8D2B-A7B108153414}" dt="2023-12-09T02:25:41.669" v="1719" actId="1076"/>
          <ac:picMkLst>
            <pc:docMk/>
            <pc:sldMk cId="1306304521" sldId="305"/>
            <ac:picMk id="7" creationId="{BC1F227A-43B5-4F22-57D1-30DCB7BD15B1}"/>
          </ac:picMkLst>
        </pc:picChg>
      </pc:sldChg>
      <pc:sldChg chg="addSp delSp modSp new mod">
        <pc:chgData name="Michael Ngala" userId="6f009af98a10de2b" providerId="LiveId" clId="{4883CD10-2989-4C40-8D2B-A7B108153414}" dt="2023-12-07T23:25:18.732" v="1518" actId="14100"/>
        <pc:sldMkLst>
          <pc:docMk/>
          <pc:sldMk cId="407368601" sldId="306"/>
        </pc:sldMkLst>
        <pc:spChg chg="mod">
          <ac:chgData name="Michael Ngala" userId="6f009af98a10de2b" providerId="LiveId" clId="{4883CD10-2989-4C40-8D2B-A7B108153414}" dt="2023-12-07T23:22:52.047" v="1505" actId="1076"/>
          <ac:spMkLst>
            <pc:docMk/>
            <pc:sldMk cId="407368601" sldId="306"/>
            <ac:spMk id="2" creationId="{C77B31A0-314F-EFF2-5CD2-0EC576E53596}"/>
          </ac:spMkLst>
        </pc:spChg>
        <pc:spChg chg="del">
          <ac:chgData name="Michael Ngala" userId="6f009af98a10de2b" providerId="LiveId" clId="{4883CD10-2989-4C40-8D2B-A7B108153414}" dt="2023-12-07T23:23:03.716" v="1506" actId="478"/>
          <ac:spMkLst>
            <pc:docMk/>
            <pc:sldMk cId="407368601" sldId="306"/>
            <ac:spMk id="3" creationId="{3A0EFCDE-6646-67C8-4496-A29EAB18ADF4}"/>
          </ac:spMkLst>
        </pc:spChg>
        <pc:picChg chg="add del mod">
          <ac:chgData name="Michael Ngala" userId="6f009af98a10de2b" providerId="LiveId" clId="{4883CD10-2989-4C40-8D2B-A7B108153414}" dt="2023-12-07T23:24:31.105" v="1511" actId="478"/>
          <ac:picMkLst>
            <pc:docMk/>
            <pc:sldMk cId="407368601" sldId="306"/>
            <ac:picMk id="4" creationId="{ADCCA045-732F-DB30-A490-4E3FDDCDDFFE}"/>
          </ac:picMkLst>
        </pc:picChg>
        <pc:picChg chg="add mod">
          <ac:chgData name="Michael Ngala" userId="6f009af98a10de2b" providerId="LiveId" clId="{4883CD10-2989-4C40-8D2B-A7B108153414}" dt="2023-12-07T23:24:52.902" v="1514" actId="14100"/>
          <ac:picMkLst>
            <pc:docMk/>
            <pc:sldMk cId="407368601" sldId="306"/>
            <ac:picMk id="5" creationId="{926840BC-4EEB-E24F-61F1-4C2DA1624208}"/>
          </ac:picMkLst>
        </pc:picChg>
        <pc:picChg chg="add mod">
          <ac:chgData name="Michael Ngala" userId="6f009af98a10de2b" providerId="LiveId" clId="{4883CD10-2989-4C40-8D2B-A7B108153414}" dt="2023-12-07T23:25:18.732" v="1518" actId="14100"/>
          <ac:picMkLst>
            <pc:docMk/>
            <pc:sldMk cId="407368601" sldId="306"/>
            <ac:picMk id="6" creationId="{A2504D77-FDAD-144E-8C09-667A339E3D41}"/>
          </ac:picMkLst>
        </pc:picChg>
      </pc:sldChg>
      <pc:sldChg chg="addSp delSp modSp new mod">
        <pc:chgData name="Michael Ngala" userId="6f009af98a10de2b" providerId="LiveId" clId="{4883CD10-2989-4C40-8D2B-A7B108153414}" dt="2023-12-07T23:22:32.644" v="1481" actId="14100"/>
        <pc:sldMkLst>
          <pc:docMk/>
          <pc:sldMk cId="682879775" sldId="307"/>
        </pc:sldMkLst>
        <pc:spChg chg="mod">
          <ac:chgData name="Michael Ngala" userId="6f009af98a10de2b" providerId="LiveId" clId="{4883CD10-2989-4C40-8D2B-A7B108153414}" dt="2023-12-07T23:22:01.159" v="1476" actId="1076"/>
          <ac:spMkLst>
            <pc:docMk/>
            <pc:sldMk cId="682879775" sldId="307"/>
            <ac:spMk id="2" creationId="{E0B6360F-55F8-90E4-D151-E519D7706CCB}"/>
          </ac:spMkLst>
        </pc:spChg>
        <pc:spChg chg="del mod">
          <ac:chgData name="Michael Ngala" userId="6f009af98a10de2b" providerId="LiveId" clId="{4883CD10-2989-4C40-8D2B-A7B108153414}" dt="2023-12-07T23:22:25.829" v="1479" actId="478"/>
          <ac:spMkLst>
            <pc:docMk/>
            <pc:sldMk cId="682879775" sldId="307"/>
            <ac:spMk id="3" creationId="{A8457E3E-53F8-37C8-789D-BA6486BA3016}"/>
          </ac:spMkLst>
        </pc:spChg>
        <pc:picChg chg="add mod">
          <ac:chgData name="Michael Ngala" userId="6f009af98a10de2b" providerId="LiveId" clId="{4883CD10-2989-4C40-8D2B-A7B108153414}" dt="2023-12-07T23:22:32.644" v="1481" actId="14100"/>
          <ac:picMkLst>
            <pc:docMk/>
            <pc:sldMk cId="682879775" sldId="307"/>
            <ac:picMk id="4" creationId="{15AD72CE-1914-36E9-65C7-B6B50C01EB44}"/>
          </ac:picMkLst>
        </pc:picChg>
      </pc:sldChg>
      <pc:sldChg chg="modSp new mod">
        <pc:chgData name="Michael Ngala" userId="6f009af98a10de2b" providerId="LiveId" clId="{4883CD10-2989-4C40-8D2B-A7B108153414}" dt="2023-12-14T21:46:20.930" v="2518"/>
        <pc:sldMkLst>
          <pc:docMk/>
          <pc:sldMk cId="3654517479" sldId="308"/>
        </pc:sldMkLst>
        <pc:spChg chg="mod">
          <ac:chgData name="Michael Ngala" userId="6f009af98a10de2b" providerId="LiveId" clId="{4883CD10-2989-4C40-8D2B-A7B108153414}" dt="2023-12-14T21:46:20.930" v="2518"/>
          <ac:spMkLst>
            <pc:docMk/>
            <pc:sldMk cId="3654517479" sldId="308"/>
            <ac:spMk id="2" creationId="{79BBCCB5-63DF-D937-EA16-F47E7FBF245D}"/>
          </ac:spMkLst>
        </pc:spChg>
        <pc:spChg chg="mod">
          <ac:chgData name="Michael Ngala" userId="6f009af98a10de2b" providerId="LiveId" clId="{4883CD10-2989-4C40-8D2B-A7B108153414}" dt="2023-12-14T21:46:20.930" v="2518"/>
          <ac:spMkLst>
            <pc:docMk/>
            <pc:sldMk cId="3654517479" sldId="308"/>
            <ac:spMk id="3" creationId="{94C2DE94-562D-1A8A-4FA2-511778A9776F}"/>
          </ac:spMkLst>
        </pc:spChg>
      </pc:sldChg>
      <pc:sldChg chg="addSp delSp modSp new mod">
        <pc:chgData name="Michael Ngala" userId="6f009af98a10de2b" providerId="LiveId" clId="{4883CD10-2989-4C40-8D2B-A7B108153414}" dt="2023-12-14T21:46:20.930" v="2518"/>
        <pc:sldMkLst>
          <pc:docMk/>
          <pc:sldMk cId="3356325735" sldId="309"/>
        </pc:sldMkLst>
        <pc:spChg chg="mod">
          <ac:chgData name="Michael Ngala" userId="6f009af98a10de2b" providerId="LiveId" clId="{4883CD10-2989-4C40-8D2B-A7B108153414}" dt="2023-12-14T21:46:20.930" v="2518"/>
          <ac:spMkLst>
            <pc:docMk/>
            <pc:sldMk cId="3356325735" sldId="309"/>
            <ac:spMk id="2" creationId="{B7B5637E-5D83-6AAE-F28A-51EB4640687A}"/>
          </ac:spMkLst>
        </pc:spChg>
        <pc:spChg chg="add del mod">
          <ac:chgData name="Michael Ngala" userId="6f009af98a10de2b" providerId="LiveId" clId="{4883CD10-2989-4C40-8D2B-A7B108153414}" dt="2023-12-14T21:46:20.930" v="2518"/>
          <ac:spMkLst>
            <pc:docMk/>
            <pc:sldMk cId="3356325735" sldId="309"/>
            <ac:spMk id="3" creationId="{4D13733D-DF66-8E2E-8629-156EE323EFCC}"/>
          </ac:spMkLst>
        </pc:spChg>
        <pc:graphicFrameChg chg="add del mod">
          <ac:chgData name="Michael Ngala" userId="6f009af98a10de2b" providerId="LiveId" clId="{4883CD10-2989-4C40-8D2B-A7B108153414}" dt="2023-12-09T02:11:57.242" v="1672"/>
          <ac:graphicFrameMkLst>
            <pc:docMk/>
            <pc:sldMk cId="3356325735" sldId="309"/>
            <ac:graphicFrameMk id="4" creationId="{0F0C31B5-09E6-06ED-43EE-58F4EB51E26F}"/>
          </ac:graphicFrameMkLst>
        </pc:graphicFrameChg>
      </pc:sldChg>
      <pc:sldChg chg="addSp delSp modSp new mod">
        <pc:chgData name="Michael Ngala" userId="6f009af98a10de2b" providerId="LiveId" clId="{4883CD10-2989-4C40-8D2B-A7B108153414}" dt="2023-12-09T02:49:14.790" v="1830" actId="113"/>
        <pc:sldMkLst>
          <pc:docMk/>
          <pc:sldMk cId="3981536679" sldId="310"/>
        </pc:sldMkLst>
        <pc:spChg chg="mod">
          <ac:chgData name="Michael Ngala" userId="6f009af98a10de2b" providerId="LiveId" clId="{4883CD10-2989-4C40-8D2B-A7B108153414}" dt="2023-12-09T02:30:14.322" v="1781" actId="20577"/>
          <ac:spMkLst>
            <pc:docMk/>
            <pc:sldMk cId="3981536679" sldId="310"/>
            <ac:spMk id="2" creationId="{83B6E9EE-0008-56C4-16FB-9F21E2CFC660}"/>
          </ac:spMkLst>
        </pc:spChg>
        <pc:spChg chg="mod">
          <ac:chgData name="Michael Ngala" userId="6f009af98a10de2b" providerId="LiveId" clId="{4883CD10-2989-4C40-8D2B-A7B108153414}" dt="2023-12-09T02:49:14.790" v="1830" actId="113"/>
          <ac:spMkLst>
            <pc:docMk/>
            <pc:sldMk cId="3981536679" sldId="310"/>
            <ac:spMk id="3" creationId="{27BCE36E-287C-68B0-9C79-E75212462272}"/>
          </ac:spMkLst>
        </pc:spChg>
        <pc:spChg chg="add del mod">
          <ac:chgData name="Michael Ngala" userId="6f009af98a10de2b" providerId="LiveId" clId="{4883CD10-2989-4C40-8D2B-A7B108153414}" dt="2023-12-09T02:34:52.333" v="1823"/>
          <ac:spMkLst>
            <pc:docMk/>
            <pc:sldMk cId="3981536679" sldId="310"/>
            <ac:spMk id="5" creationId="{422728F3-4A7F-00DB-26D5-5F2D1F40225A}"/>
          </ac:spMkLst>
        </pc:spChg>
        <pc:picChg chg="add mod">
          <ac:chgData name="Michael Ngala" userId="6f009af98a10de2b" providerId="LiveId" clId="{4883CD10-2989-4C40-8D2B-A7B108153414}" dt="2023-12-09T02:29:41.657" v="1761" actId="1076"/>
          <ac:picMkLst>
            <pc:docMk/>
            <pc:sldMk cId="3981536679" sldId="310"/>
            <ac:picMk id="4" creationId="{F5185BA7-9CF5-60D1-205F-E5E796CD90F1}"/>
          </ac:picMkLst>
        </pc:picChg>
        <pc:picChg chg="add mod">
          <ac:chgData name="Michael Ngala" userId="6f009af98a10de2b" providerId="LiveId" clId="{4883CD10-2989-4C40-8D2B-A7B108153414}" dt="2023-12-09T02:35:31.577" v="1828" actId="1076"/>
          <ac:picMkLst>
            <pc:docMk/>
            <pc:sldMk cId="3981536679" sldId="310"/>
            <ac:picMk id="7" creationId="{385260B9-9486-6D94-CB11-6DD97AF90DA5}"/>
          </ac:picMkLst>
        </pc:picChg>
      </pc:sldChg>
      <pc:sldChg chg="addSp delSp modSp new mod">
        <pc:chgData name="Michael Ngala" userId="6f009af98a10de2b" providerId="LiveId" clId="{4883CD10-2989-4C40-8D2B-A7B108153414}" dt="2023-12-09T03:01:07.525" v="2052" actId="20577"/>
        <pc:sldMkLst>
          <pc:docMk/>
          <pc:sldMk cId="718310966" sldId="311"/>
        </pc:sldMkLst>
        <pc:spChg chg="mod">
          <ac:chgData name="Michael Ngala" userId="6f009af98a10de2b" providerId="LiveId" clId="{4883CD10-2989-4C40-8D2B-A7B108153414}" dt="2023-12-09T02:30:54.317" v="1809" actId="14100"/>
          <ac:spMkLst>
            <pc:docMk/>
            <pc:sldMk cId="718310966" sldId="311"/>
            <ac:spMk id="2" creationId="{2CA9C398-5D8D-DDCD-CBF6-584A6D215CD1}"/>
          </ac:spMkLst>
        </pc:spChg>
        <pc:spChg chg="mod">
          <ac:chgData name="Michael Ngala" userId="6f009af98a10de2b" providerId="LiveId" clId="{4883CD10-2989-4C40-8D2B-A7B108153414}" dt="2023-12-09T03:01:07.525" v="2052" actId="20577"/>
          <ac:spMkLst>
            <pc:docMk/>
            <pc:sldMk cId="718310966" sldId="311"/>
            <ac:spMk id="3" creationId="{7CCA43F3-1D11-B995-45E5-2F7C3CFDD990}"/>
          </ac:spMkLst>
        </pc:spChg>
        <pc:picChg chg="add del mod">
          <ac:chgData name="Michael Ngala" userId="6f009af98a10de2b" providerId="LiveId" clId="{4883CD10-2989-4C40-8D2B-A7B108153414}" dt="2023-12-09T02:44:18.425" v="1829" actId="478"/>
          <ac:picMkLst>
            <pc:docMk/>
            <pc:sldMk cId="718310966" sldId="311"/>
            <ac:picMk id="4" creationId="{99F78B00-D264-B438-6941-2BC791E4685C}"/>
          </ac:picMkLst>
        </pc:picChg>
        <pc:picChg chg="add mod">
          <ac:chgData name="Michael Ngala" userId="6f009af98a10de2b" providerId="LiveId" clId="{4883CD10-2989-4C40-8D2B-A7B108153414}" dt="2023-12-09T02:53:34.965" v="1911" actId="1076"/>
          <ac:picMkLst>
            <pc:docMk/>
            <pc:sldMk cId="718310966" sldId="311"/>
            <ac:picMk id="6" creationId="{E4116927-B1BC-84FA-0B6B-AD149BD01880}"/>
          </ac:picMkLst>
        </pc:picChg>
      </pc:sldChg>
      <pc:sldChg chg="addSp delSp modSp new mod">
        <pc:chgData name="Michael Ngala" userId="6f009af98a10de2b" providerId="LiveId" clId="{4883CD10-2989-4C40-8D2B-A7B108153414}" dt="2023-12-09T02:52:31.430" v="1907" actId="14100"/>
        <pc:sldMkLst>
          <pc:docMk/>
          <pc:sldMk cId="3481046468" sldId="312"/>
        </pc:sldMkLst>
        <pc:spChg chg="mod">
          <ac:chgData name="Michael Ngala" userId="6f009af98a10de2b" providerId="LiveId" clId="{4883CD10-2989-4C40-8D2B-A7B108153414}" dt="2023-12-09T02:52:20.986" v="1904" actId="1076"/>
          <ac:spMkLst>
            <pc:docMk/>
            <pc:sldMk cId="3481046468" sldId="312"/>
            <ac:spMk id="2" creationId="{B6194A5E-A476-457B-462A-4DD984A8DEDE}"/>
          </ac:spMkLst>
        </pc:spChg>
        <pc:spChg chg="del">
          <ac:chgData name="Michael Ngala" userId="6f009af98a10de2b" providerId="LiveId" clId="{4883CD10-2989-4C40-8D2B-A7B108153414}" dt="2023-12-09T02:51:29.682" v="1832" actId="22"/>
          <ac:spMkLst>
            <pc:docMk/>
            <pc:sldMk cId="3481046468" sldId="312"/>
            <ac:spMk id="3" creationId="{282DEA50-FAAC-CC01-F1BC-86215C8A6B7A}"/>
          </ac:spMkLst>
        </pc:spChg>
        <pc:picChg chg="add mod ord">
          <ac:chgData name="Michael Ngala" userId="6f009af98a10de2b" providerId="LiveId" clId="{4883CD10-2989-4C40-8D2B-A7B108153414}" dt="2023-12-09T02:52:31.430" v="1907" actId="14100"/>
          <ac:picMkLst>
            <pc:docMk/>
            <pc:sldMk cId="3481046468" sldId="312"/>
            <ac:picMk id="5" creationId="{4ECC20F6-F29E-8D84-1FA0-ADE03B5362E9}"/>
          </ac:picMkLst>
        </pc:picChg>
      </pc:sldChg>
      <pc:sldChg chg="addSp delSp modSp new mod">
        <pc:chgData name="Michael Ngala" userId="6f009af98a10de2b" providerId="LiveId" clId="{4883CD10-2989-4C40-8D2B-A7B108153414}" dt="2023-12-15T00:18:45.604" v="2520" actId="1035"/>
        <pc:sldMkLst>
          <pc:docMk/>
          <pc:sldMk cId="3035064152" sldId="313"/>
        </pc:sldMkLst>
        <pc:spChg chg="mod">
          <ac:chgData name="Michael Ngala" userId="6f009af98a10de2b" providerId="LiveId" clId="{4883CD10-2989-4C40-8D2B-A7B108153414}" dt="2023-12-09T03:02:02.874" v="2066" actId="20577"/>
          <ac:spMkLst>
            <pc:docMk/>
            <pc:sldMk cId="3035064152" sldId="313"/>
            <ac:spMk id="2" creationId="{BADB7ABE-FCE1-B698-2CF3-BB15890B70A4}"/>
          </ac:spMkLst>
        </pc:spChg>
        <pc:spChg chg="del">
          <ac:chgData name="Michael Ngala" userId="6f009af98a10de2b" providerId="LiveId" clId="{4883CD10-2989-4C40-8D2B-A7B108153414}" dt="2023-12-09T03:03:40.105" v="2073" actId="22"/>
          <ac:spMkLst>
            <pc:docMk/>
            <pc:sldMk cId="3035064152" sldId="313"/>
            <ac:spMk id="3" creationId="{137123E9-6F7F-F133-C57D-DED7E4689CF3}"/>
          </ac:spMkLst>
        </pc:spChg>
        <pc:picChg chg="add mod ord">
          <ac:chgData name="Michael Ngala" userId="6f009af98a10de2b" providerId="LiveId" clId="{4883CD10-2989-4C40-8D2B-A7B108153414}" dt="2023-12-15T00:18:45.604" v="2520" actId="1035"/>
          <ac:picMkLst>
            <pc:docMk/>
            <pc:sldMk cId="3035064152" sldId="313"/>
            <ac:picMk id="5" creationId="{1A92557A-25D5-8860-DF14-211544F1BF75}"/>
          </ac:picMkLst>
        </pc:picChg>
      </pc:sldChg>
      <pc:sldChg chg="addSp delSp modSp new mod">
        <pc:chgData name="Michael Ngala" userId="6f009af98a10de2b" providerId="LiveId" clId="{4883CD10-2989-4C40-8D2B-A7B108153414}" dt="2023-12-14T21:46:20.930" v="2518"/>
        <pc:sldMkLst>
          <pc:docMk/>
          <pc:sldMk cId="4264674500" sldId="314"/>
        </pc:sldMkLst>
        <pc:spChg chg="mod">
          <ac:chgData name="Michael Ngala" userId="6f009af98a10de2b" providerId="LiveId" clId="{4883CD10-2989-4C40-8D2B-A7B108153414}" dt="2023-12-14T21:46:20.930" v="2518"/>
          <ac:spMkLst>
            <pc:docMk/>
            <pc:sldMk cId="4264674500" sldId="314"/>
            <ac:spMk id="2" creationId="{E15BFBD1-95CE-492B-6A11-42A80F90E810}"/>
          </ac:spMkLst>
        </pc:spChg>
        <pc:spChg chg="del">
          <ac:chgData name="Michael Ngala" userId="6f009af98a10de2b" providerId="LiveId" clId="{4883CD10-2989-4C40-8D2B-A7B108153414}" dt="2023-12-09T03:04:41.609" v="2077" actId="22"/>
          <ac:spMkLst>
            <pc:docMk/>
            <pc:sldMk cId="4264674500" sldId="314"/>
            <ac:spMk id="3" creationId="{142426A6-DBB9-D010-C311-ABD3434C9B6E}"/>
          </ac:spMkLst>
        </pc:spChg>
        <pc:picChg chg="add mod ord">
          <ac:chgData name="Michael Ngala" userId="6f009af98a10de2b" providerId="LiveId" clId="{4883CD10-2989-4C40-8D2B-A7B108153414}" dt="2023-12-09T03:04:51.015" v="2080" actId="14100"/>
          <ac:picMkLst>
            <pc:docMk/>
            <pc:sldMk cId="4264674500" sldId="314"/>
            <ac:picMk id="5" creationId="{0D2A11A1-9AE9-BE41-5E65-9BE1E5209A26}"/>
          </ac:picMkLst>
        </pc:picChg>
      </pc:sldChg>
      <pc:sldChg chg="addSp modSp new mod">
        <pc:chgData name="Michael Ngala" userId="6f009af98a10de2b" providerId="LiveId" clId="{4883CD10-2989-4C40-8D2B-A7B108153414}" dt="2023-12-09T03:14:03.719" v="2380" actId="20577"/>
        <pc:sldMkLst>
          <pc:docMk/>
          <pc:sldMk cId="469935563" sldId="315"/>
        </pc:sldMkLst>
        <pc:spChg chg="mod">
          <ac:chgData name="Michael Ngala" userId="6f009af98a10de2b" providerId="LiveId" clId="{4883CD10-2989-4C40-8D2B-A7B108153414}" dt="2023-12-09T03:10:55.911" v="2102" actId="1076"/>
          <ac:spMkLst>
            <pc:docMk/>
            <pc:sldMk cId="469935563" sldId="315"/>
            <ac:spMk id="2" creationId="{D994AF60-5F9E-C74C-C839-585278DFB277}"/>
          </ac:spMkLst>
        </pc:spChg>
        <pc:spChg chg="mod">
          <ac:chgData name="Michael Ngala" userId="6f009af98a10de2b" providerId="LiveId" clId="{4883CD10-2989-4C40-8D2B-A7B108153414}" dt="2023-12-09T03:14:03.719" v="2380" actId="20577"/>
          <ac:spMkLst>
            <pc:docMk/>
            <pc:sldMk cId="469935563" sldId="315"/>
            <ac:spMk id="3" creationId="{F34ECD3B-2454-B711-A13E-A0C7A4BDA56D}"/>
          </ac:spMkLst>
        </pc:spChg>
        <pc:picChg chg="add mod">
          <ac:chgData name="Michael Ngala" userId="6f009af98a10de2b" providerId="LiveId" clId="{4883CD10-2989-4C40-8D2B-A7B108153414}" dt="2023-12-09T03:11:50.755" v="2108" actId="1076"/>
          <ac:picMkLst>
            <pc:docMk/>
            <pc:sldMk cId="469935563" sldId="315"/>
            <ac:picMk id="5" creationId="{92F179A1-802A-45C2-5CC5-93B6D02BFEB5}"/>
          </ac:picMkLst>
        </pc:picChg>
      </pc:sldChg>
      <pc:sldChg chg="addSp delSp modSp new mod">
        <pc:chgData name="Michael Ngala" userId="6f009af98a10de2b" providerId="LiveId" clId="{4883CD10-2989-4C40-8D2B-A7B108153414}" dt="2023-12-14T21:46:20.930" v="2518"/>
        <pc:sldMkLst>
          <pc:docMk/>
          <pc:sldMk cId="186439909" sldId="316"/>
        </pc:sldMkLst>
        <pc:spChg chg="mod">
          <ac:chgData name="Michael Ngala" userId="6f009af98a10de2b" providerId="LiveId" clId="{4883CD10-2989-4C40-8D2B-A7B108153414}" dt="2023-12-14T21:46:20.930" v="2518"/>
          <ac:spMkLst>
            <pc:docMk/>
            <pc:sldMk cId="186439909" sldId="316"/>
            <ac:spMk id="2" creationId="{9E710F89-1CF1-99A5-F15D-C6C4B88A4293}"/>
          </ac:spMkLst>
        </pc:spChg>
        <pc:spChg chg="del">
          <ac:chgData name="Michael Ngala" userId="6f009af98a10de2b" providerId="LiveId" clId="{4883CD10-2989-4C40-8D2B-A7B108153414}" dt="2023-12-09T03:15:20.127" v="2454"/>
          <ac:spMkLst>
            <pc:docMk/>
            <pc:sldMk cId="186439909" sldId="316"/>
            <ac:spMk id="3" creationId="{A67587B0-23A3-F219-8114-0FFCF8BFB68F}"/>
          </ac:spMkLst>
        </pc:spChg>
        <pc:picChg chg="add mod">
          <ac:chgData name="Michael Ngala" userId="6f009af98a10de2b" providerId="LiveId" clId="{4883CD10-2989-4C40-8D2B-A7B108153414}" dt="2023-12-14T21:46:20.930" v="2518"/>
          <ac:picMkLst>
            <pc:docMk/>
            <pc:sldMk cId="186439909" sldId="316"/>
            <ac:picMk id="4" creationId="{7CBE4D61-A0B0-2232-8AAD-92B89A6BEE1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948ED-56DC-412A-A3AD-90D7DB6C17BD}" type="datetimeFigureOut">
              <a:rPr lang="en-US" smtClean="0"/>
              <a:t>12/14/2023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95F06-7750-4E1D-8998-6C482A9B5545}" type="slidenum">
              <a:rPr lang="en-US" smtClean="0"/>
              <a:t>‹#›</a:t>
            </a:fld>
            <a:endParaRPr lang="en-US"/>
          </a:p>
        </p:txBody>
      </p:sp>
    </p:spTree>
    <p:extLst>
      <p:ext uri="{BB962C8B-B14F-4D97-AF65-F5344CB8AC3E}">
        <p14:creationId xmlns:p14="http://schemas.microsoft.com/office/powerpoint/2010/main" val="4078790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43A76A3-ADC8-4477-8FC1-B9DD55D84908}" type="datetime1">
              <a:rPr lang="en-US" smtClean="0"/>
              <a:t>12/14/2023</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dirty="0"/>
          </a:p>
        </p:txBody>
      </p:sp>
    </p:spTree>
    <p:extLst>
      <p:ext uri="{BB962C8B-B14F-4D97-AF65-F5344CB8AC3E}">
        <p14:creationId xmlns:p14="http://schemas.microsoft.com/office/powerpoint/2010/main" val="2018750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12/14/2023</a:t>
            </a:fld>
            <a:endParaRPr lang="en-US" sz="1000" dirty="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17091266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12/14/2023</a:t>
            </a:fld>
            <a:endParaRPr lang="en-US" sz="1000" dirty="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719995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12/14/2023</a:t>
            </a:fld>
            <a:endParaRPr lang="en-US" sz="1000" dirty="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29378567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12/14/2023</a:t>
            </a:fld>
            <a:endParaRPr lang="en-US" sz="1000" dirty="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371323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8D24A4-5FEC-4062-8995-EB21925B3B40}" type="datetime1">
              <a:rPr lang="en-US" smtClean="0"/>
              <a:t>12/14/2023</a:t>
            </a:fld>
            <a:endParaRPr lang="en-US" sz="1000" dirty="0"/>
          </a:p>
        </p:txBody>
      </p:sp>
      <p:sp>
        <p:nvSpPr>
          <p:cNvPr id="5" name="Footer Placeholder 4"/>
          <p:cNvSpPr>
            <a:spLocks noGrp="1"/>
          </p:cNvSpPr>
          <p:nvPr>
            <p:ph type="ftr" sz="quarter" idx="11"/>
          </p:nvPr>
        </p:nvSpPr>
        <p:spPr/>
        <p:txBody>
          <a:bodyPr/>
          <a:lstStyle/>
          <a:p>
            <a:endParaRPr lang="en-US" sz="1000"/>
          </a:p>
        </p:txBody>
      </p:sp>
      <p:sp>
        <p:nvSpPr>
          <p:cNvPr id="6" name="Slide Number Placeholder 5"/>
          <p:cNvSpPr>
            <a:spLocks noGrp="1"/>
          </p:cNvSpPr>
          <p:nvPr>
            <p:ph type="sldNum" sz="quarter" idx="12"/>
          </p:nvPr>
        </p:nvSpPr>
        <p:spPr/>
        <p:txBody>
          <a:body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32103309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762538-DC4D-4667-96E5-B3278DDF8B12}"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72264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880548-5C08-4BE3-B63E-F2BB63B0B00C}"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33458361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E7F49BE-398D-479A-8A7E-5DDBCA61EDCB}"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363116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D0C193-4974-4A1F-9C63-07D595E30D66}" type="datetime1">
              <a:rPr lang="en-US" smtClean="0"/>
              <a:t>12/14/2023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326321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01AA87F-28D4-4BF0-B81F-877A89DFD5AC}"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73101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A9F1F3-208B-49A3-B337-9C8ACEB3E0E1}" type="datetime1">
              <a:rPr lang="en-US" smtClean="0"/>
              <a:t>12/14/2023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218004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AF6CA6-7293-4AA2-A0E0-A3BF4416E786}" type="datetime1">
              <a:rPr lang="en-US" smtClean="0"/>
              <a:t>12/14/2023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2524254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87016-7BCD-46FB-8EE3-AB6C369108B4}" type="datetime1">
              <a:rPr lang="en-US" smtClean="0"/>
              <a:t>12/14/2023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95421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1547011-1FFC-4EF8-9A2E-53B4AD2ADBD4}"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15224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562EB47-45B4-4EF5-A743-B4885DD2F060}" type="datetime1">
              <a:rPr lang="en-US" smtClean="0"/>
              <a:t>12/14/2023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747434-7036-48DB-A148-6B3D8EE75CDA}" type="slidenum">
              <a:rPr lang="en-US" smtClean="0"/>
              <a:t>‹#›</a:t>
            </a:fld>
            <a:endParaRPr lang="en-US"/>
          </a:p>
        </p:txBody>
      </p:sp>
    </p:spTree>
    <p:extLst>
      <p:ext uri="{BB962C8B-B14F-4D97-AF65-F5344CB8AC3E}">
        <p14:creationId xmlns:p14="http://schemas.microsoft.com/office/powerpoint/2010/main" val="1783144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A8D24A4-5FEC-4062-8995-EB21925B3B40}" type="datetime1">
              <a:rPr lang="en-US" smtClean="0"/>
              <a:t>12/14/2023</a:t>
            </a:fld>
            <a:endParaRPr lang="en-US" sz="1000"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sz="100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5747434-7036-48DB-A148-6B3D8EE75CDA}" type="slidenum">
              <a:rPr lang="en-US" smtClean="0"/>
              <a:pPr/>
              <a:t>‹#›</a:t>
            </a:fld>
            <a:endParaRPr lang="en-US" sz="1000" dirty="0"/>
          </a:p>
        </p:txBody>
      </p:sp>
    </p:spTree>
    <p:extLst>
      <p:ext uri="{BB962C8B-B14F-4D97-AF65-F5344CB8AC3E}">
        <p14:creationId xmlns:p14="http://schemas.microsoft.com/office/powerpoint/2010/main" val="4032038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esthetic liquid watercolor and ink">
            <a:extLst>
              <a:ext uri="{FF2B5EF4-FFF2-40B4-BE49-F238E27FC236}">
                <a16:creationId xmlns:a16="http://schemas.microsoft.com/office/drawing/2014/main" id="{4962D982-E5B1-854C-D4D6-6D7C67E8AAE9}"/>
              </a:ext>
            </a:extLst>
          </p:cNvPr>
          <p:cNvPicPr>
            <a:picLocks noChangeAspect="1"/>
          </p:cNvPicPr>
          <p:nvPr/>
        </p:nvPicPr>
        <p:blipFill rotWithShape="1">
          <a:blip r:embed="rId2">
            <a:alphaModFix amt="40000"/>
          </a:blip>
          <a:srcRect t="1856" r="-1" b="6657"/>
          <a:stretch/>
        </p:blipFill>
        <p:spPr>
          <a:xfrm>
            <a:off x="3049" y="0"/>
            <a:ext cx="12188951" cy="6857990"/>
          </a:xfrm>
          <a:prstGeom prst="rect">
            <a:avLst/>
          </a:prstGeom>
        </p:spPr>
      </p:pic>
      <p:sp>
        <p:nvSpPr>
          <p:cNvPr id="2" name="Title 1">
            <a:extLst>
              <a:ext uri="{FF2B5EF4-FFF2-40B4-BE49-F238E27FC236}">
                <a16:creationId xmlns:a16="http://schemas.microsoft.com/office/drawing/2014/main" id="{A25565B1-74BE-D920-7165-6EDE6DEAE83B}"/>
              </a:ext>
            </a:extLst>
          </p:cNvPr>
          <p:cNvSpPr>
            <a:spLocks noGrp="1"/>
          </p:cNvSpPr>
          <p:nvPr>
            <p:ph type="ctrTitle"/>
          </p:nvPr>
        </p:nvSpPr>
        <p:spPr>
          <a:xfrm>
            <a:off x="2562606" y="1122363"/>
            <a:ext cx="7063739" cy="2387600"/>
          </a:xfrm>
        </p:spPr>
        <p:txBody>
          <a:bodyPr>
            <a:normAutofit/>
          </a:bodyPr>
          <a:lstStyle/>
          <a:p>
            <a:r>
              <a:rPr lang="en-US" dirty="0">
                <a:solidFill>
                  <a:srgbClr val="FFFFFF"/>
                </a:solidFill>
              </a:rPr>
              <a:t>BREAST CANCER DIAGNOSIS</a:t>
            </a:r>
          </a:p>
        </p:txBody>
      </p:sp>
      <p:sp>
        <p:nvSpPr>
          <p:cNvPr id="3" name="Subtitle 2">
            <a:extLst>
              <a:ext uri="{FF2B5EF4-FFF2-40B4-BE49-F238E27FC236}">
                <a16:creationId xmlns:a16="http://schemas.microsoft.com/office/drawing/2014/main" id="{AAAC6C29-8C05-D0DE-7C9A-017511C8AE32}"/>
              </a:ext>
            </a:extLst>
          </p:cNvPr>
          <p:cNvSpPr>
            <a:spLocks noGrp="1"/>
          </p:cNvSpPr>
          <p:nvPr>
            <p:ph type="subTitle" idx="1"/>
          </p:nvPr>
        </p:nvSpPr>
        <p:spPr>
          <a:xfrm>
            <a:off x="3496316" y="5274081"/>
            <a:ext cx="5550248" cy="617693"/>
          </a:xfrm>
        </p:spPr>
        <p:txBody>
          <a:bodyPr>
            <a:noAutofit/>
          </a:bodyPr>
          <a:lstStyle/>
          <a:p>
            <a:r>
              <a:rPr lang="en-US" sz="3600" dirty="0">
                <a:solidFill>
                  <a:srgbClr val="FFFFFF"/>
                </a:solidFill>
              </a:rPr>
              <a:t>Michael Ngala </a:t>
            </a:r>
          </a:p>
        </p:txBody>
      </p:sp>
    </p:spTree>
    <p:extLst>
      <p:ext uri="{BB962C8B-B14F-4D97-AF65-F5344CB8AC3E}">
        <p14:creationId xmlns:p14="http://schemas.microsoft.com/office/powerpoint/2010/main" val="1439829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7168-32F3-AAA4-3236-0584BC1E74EA}"/>
              </a:ext>
            </a:extLst>
          </p:cNvPr>
          <p:cNvSpPr>
            <a:spLocks noGrp="1"/>
          </p:cNvSpPr>
          <p:nvPr>
            <p:ph type="title"/>
          </p:nvPr>
        </p:nvSpPr>
        <p:spPr>
          <a:xfrm>
            <a:off x="107012" y="142973"/>
            <a:ext cx="5041251" cy="480916"/>
          </a:xfrm>
        </p:spPr>
        <p:txBody>
          <a:bodyPr>
            <a:noAutofit/>
          </a:bodyPr>
          <a:lstStyle/>
          <a:p>
            <a:r>
              <a:rPr lang="en-US" sz="2800" dirty="0"/>
              <a:t>Checking for missing values</a:t>
            </a:r>
          </a:p>
        </p:txBody>
      </p:sp>
      <p:pic>
        <p:nvPicPr>
          <p:cNvPr id="7170" name="Picture 2">
            <a:extLst>
              <a:ext uri="{FF2B5EF4-FFF2-40B4-BE49-F238E27FC236}">
                <a16:creationId xmlns:a16="http://schemas.microsoft.com/office/drawing/2014/main" id="{4E5CA5C9-9D8C-59EF-0AC4-22B3234FE1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6790" y="623889"/>
            <a:ext cx="6953969" cy="6315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D10FB51-9081-B27C-4CCE-ABCA24D7475A}"/>
              </a:ext>
            </a:extLst>
          </p:cNvPr>
          <p:cNvSpPr txBox="1"/>
          <p:nvPr/>
        </p:nvSpPr>
        <p:spPr>
          <a:xfrm>
            <a:off x="8100759" y="2247900"/>
            <a:ext cx="1681416" cy="646331"/>
          </a:xfrm>
          <a:prstGeom prst="rect">
            <a:avLst/>
          </a:prstGeom>
          <a:noFill/>
        </p:spPr>
        <p:txBody>
          <a:bodyPr wrap="square" rtlCol="0">
            <a:spAutoFit/>
          </a:bodyPr>
          <a:lstStyle/>
          <a:p>
            <a:r>
              <a:rPr lang="en-US" dirty="0"/>
              <a:t>There are no missing values</a:t>
            </a:r>
          </a:p>
        </p:txBody>
      </p:sp>
    </p:spTree>
    <p:extLst>
      <p:ext uri="{BB962C8B-B14F-4D97-AF65-F5344CB8AC3E}">
        <p14:creationId xmlns:p14="http://schemas.microsoft.com/office/powerpoint/2010/main" val="625231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6A912-8BFC-2B34-D8AA-6DB41BD773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854986-C6B6-7558-78FB-32E510A47860}"/>
              </a:ext>
            </a:extLst>
          </p:cNvPr>
          <p:cNvSpPr>
            <a:spLocks noGrp="1"/>
          </p:cNvSpPr>
          <p:nvPr>
            <p:ph idx="1"/>
          </p:nvPr>
        </p:nvSpPr>
        <p:spPr/>
        <p:txBody>
          <a:bodyPr/>
          <a:lstStyle/>
          <a:p>
            <a:r>
              <a:rPr lang="en-US" sz="1800" b="0" i="0" u="none" strike="noStrike" dirty="0">
                <a:solidFill>
                  <a:srgbClr val="000000"/>
                </a:solidFill>
                <a:effectLst/>
                <a:latin typeface="Times New Roman" panose="02020603050405020304" pitchFamily="18" charset="0"/>
              </a:rPr>
              <a:t>From the data structure analysis of the dataset, there are no categorical predictors; hence no need for dummy variables.</a:t>
            </a:r>
          </a:p>
          <a:p>
            <a:r>
              <a:rPr lang="en-US" sz="1800" b="0" i="0" u="none" strike="noStrike" dirty="0">
                <a:solidFill>
                  <a:srgbClr val="000000"/>
                </a:solidFill>
                <a:effectLst/>
                <a:latin typeface="Times New Roman" panose="02020603050405020304" pitchFamily="18" charset="0"/>
              </a:rPr>
              <a:t>There were no degenerate or near-zero variance columns found amongst the predictors.</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371826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F2CF-65BC-7D9E-7DD5-ACF823B12FA4}"/>
              </a:ext>
            </a:extLst>
          </p:cNvPr>
          <p:cNvSpPr>
            <a:spLocks noGrp="1"/>
          </p:cNvSpPr>
          <p:nvPr>
            <p:ph type="title"/>
          </p:nvPr>
        </p:nvSpPr>
        <p:spPr>
          <a:xfrm>
            <a:off x="682097" y="200025"/>
            <a:ext cx="7085541" cy="490538"/>
          </a:xfrm>
        </p:spPr>
        <p:txBody>
          <a:bodyPr>
            <a:normAutofit fontScale="90000"/>
          </a:bodyPr>
          <a:lstStyle/>
          <a:p>
            <a:r>
              <a:rPr lang="en-US" sz="2800" dirty="0"/>
              <a:t>HISTOGRAM OF TRANSFORMED PREDICTORS</a:t>
            </a:r>
          </a:p>
        </p:txBody>
      </p:sp>
      <p:pic>
        <p:nvPicPr>
          <p:cNvPr id="5" name="Content Placeholder 4">
            <a:extLst>
              <a:ext uri="{FF2B5EF4-FFF2-40B4-BE49-F238E27FC236}">
                <a16:creationId xmlns:a16="http://schemas.microsoft.com/office/drawing/2014/main" id="{A634CEFC-45D4-A6A9-62D3-F2A1ED43A4F0}"/>
              </a:ext>
            </a:extLst>
          </p:cNvPr>
          <p:cNvPicPr>
            <a:picLocks noGrp="1" noChangeAspect="1"/>
          </p:cNvPicPr>
          <p:nvPr>
            <p:ph idx="1"/>
          </p:nvPr>
        </p:nvPicPr>
        <p:blipFill>
          <a:blip r:embed="rId2"/>
          <a:stretch>
            <a:fillRect/>
          </a:stretch>
        </p:blipFill>
        <p:spPr>
          <a:xfrm>
            <a:off x="1629924" y="757238"/>
            <a:ext cx="5999601" cy="5995969"/>
          </a:xfrm>
        </p:spPr>
      </p:pic>
    </p:spTree>
    <p:extLst>
      <p:ext uri="{BB962C8B-B14F-4D97-AF65-F5344CB8AC3E}">
        <p14:creationId xmlns:p14="http://schemas.microsoft.com/office/powerpoint/2010/main" val="2841599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2C42A-61A9-28AB-6779-10714A1EEB38}"/>
              </a:ext>
            </a:extLst>
          </p:cNvPr>
          <p:cNvSpPr>
            <a:spLocks noGrp="1"/>
          </p:cNvSpPr>
          <p:nvPr>
            <p:ph type="title"/>
          </p:nvPr>
        </p:nvSpPr>
        <p:spPr>
          <a:xfrm>
            <a:off x="277284" y="325437"/>
            <a:ext cx="5818716" cy="490538"/>
          </a:xfrm>
        </p:spPr>
        <p:txBody>
          <a:bodyPr>
            <a:normAutofit/>
          </a:bodyPr>
          <a:lstStyle/>
          <a:p>
            <a:r>
              <a:rPr lang="en-US" sz="2400" dirty="0"/>
              <a:t>BOX PLOT OF TRANSFORMED PREDICTORS</a:t>
            </a:r>
          </a:p>
        </p:txBody>
      </p:sp>
      <p:pic>
        <p:nvPicPr>
          <p:cNvPr id="5" name="Content Placeholder 4">
            <a:extLst>
              <a:ext uri="{FF2B5EF4-FFF2-40B4-BE49-F238E27FC236}">
                <a16:creationId xmlns:a16="http://schemas.microsoft.com/office/drawing/2014/main" id="{BD1E13C0-2F28-6C57-01B2-90A6D71C92EA}"/>
              </a:ext>
            </a:extLst>
          </p:cNvPr>
          <p:cNvPicPr>
            <a:picLocks noGrp="1" noChangeAspect="1"/>
          </p:cNvPicPr>
          <p:nvPr>
            <p:ph idx="1"/>
          </p:nvPr>
        </p:nvPicPr>
        <p:blipFill>
          <a:blip r:embed="rId2"/>
          <a:stretch>
            <a:fillRect/>
          </a:stretch>
        </p:blipFill>
        <p:spPr>
          <a:xfrm>
            <a:off x="2114550" y="881063"/>
            <a:ext cx="5295900" cy="5774329"/>
          </a:xfrm>
        </p:spPr>
      </p:pic>
    </p:spTree>
    <p:extLst>
      <p:ext uri="{BB962C8B-B14F-4D97-AF65-F5344CB8AC3E}">
        <p14:creationId xmlns:p14="http://schemas.microsoft.com/office/powerpoint/2010/main" val="341798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2E7DE-0826-3ADF-4B61-A203AB3CD6B1}"/>
              </a:ext>
            </a:extLst>
          </p:cNvPr>
          <p:cNvSpPr>
            <a:spLocks noGrp="1"/>
          </p:cNvSpPr>
          <p:nvPr>
            <p:ph type="title"/>
          </p:nvPr>
        </p:nvSpPr>
        <p:spPr>
          <a:xfrm>
            <a:off x="201084" y="180975"/>
            <a:ext cx="7209366" cy="528638"/>
          </a:xfrm>
        </p:spPr>
        <p:txBody>
          <a:bodyPr>
            <a:normAutofit/>
          </a:bodyPr>
          <a:lstStyle/>
          <a:p>
            <a:r>
              <a:rPr lang="en-US" sz="2400" dirty="0"/>
              <a:t>CORRELATION PLOT OF TRANSFORMED PREDICTORS</a:t>
            </a:r>
          </a:p>
        </p:txBody>
      </p:sp>
      <p:pic>
        <p:nvPicPr>
          <p:cNvPr id="5" name="Content Placeholder 4">
            <a:extLst>
              <a:ext uri="{FF2B5EF4-FFF2-40B4-BE49-F238E27FC236}">
                <a16:creationId xmlns:a16="http://schemas.microsoft.com/office/drawing/2014/main" id="{921C7A05-20B3-4BDC-AACD-531B4AD12765}"/>
              </a:ext>
            </a:extLst>
          </p:cNvPr>
          <p:cNvPicPr>
            <a:picLocks noGrp="1" noChangeAspect="1"/>
          </p:cNvPicPr>
          <p:nvPr>
            <p:ph idx="1"/>
          </p:nvPr>
        </p:nvPicPr>
        <p:blipFill>
          <a:blip r:embed="rId2"/>
          <a:stretch>
            <a:fillRect/>
          </a:stretch>
        </p:blipFill>
        <p:spPr>
          <a:xfrm>
            <a:off x="1480446" y="862013"/>
            <a:ext cx="6311003" cy="5848311"/>
          </a:xfrm>
        </p:spPr>
      </p:pic>
    </p:spTree>
    <p:extLst>
      <p:ext uri="{BB962C8B-B14F-4D97-AF65-F5344CB8AC3E}">
        <p14:creationId xmlns:p14="http://schemas.microsoft.com/office/powerpoint/2010/main" val="108232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CCB5-63DF-D937-EA16-F47E7FBF245D}"/>
              </a:ext>
            </a:extLst>
          </p:cNvPr>
          <p:cNvSpPr>
            <a:spLocks noGrp="1"/>
          </p:cNvSpPr>
          <p:nvPr>
            <p:ph type="title"/>
          </p:nvPr>
        </p:nvSpPr>
        <p:spPr/>
        <p:txBody>
          <a:bodyPr/>
          <a:lstStyle/>
          <a:p>
            <a:r>
              <a:rPr lang="en-US" dirty="0"/>
              <a:t>RESAMPLING </a:t>
            </a:r>
          </a:p>
        </p:txBody>
      </p:sp>
      <p:sp>
        <p:nvSpPr>
          <p:cNvPr id="3" name="Content Placeholder 2">
            <a:extLst>
              <a:ext uri="{FF2B5EF4-FFF2-40B4-BE49-F238E27FC236}">
                <a16:creationId xmlns:a16="http://schemas.microsoft.com/office/drawing/2014/main" id="{94C2DE94-562D-1A8A-4FA2-511778A9776F}"/>
              </a:ext>
            </a:extLst>
          </p:cNvPr>
          <p:cNvSpPr>
            <a:spLocks noGrp="1"/>
          </p:cNvSpPr>
          <p:nvPr>
            <p:ph idx="1"/>
          </p:nvPr>
        </p:nvSpPr>
        <p:spPr/>
        <p:txBody>
          <a:bodyPr/>
          <a:lstStyle/>
          <a:p>
            <a:r>
              <a:rPr lang="en-US" dirty="0"/>
              <a:t>The resampling technique used was stratified random sampling where by the data was split into 80-20 for training and testing.</a:t>
            </a:r>
          </a:p>
        </p:txBody>
      </p:sp>
    </p:spTree>
    <p:extLst>
      <p:ext uri="{BB962C8B-B14F-4D97-AF65-F5344CB8AC3E}">
        <p14:creationId xmlns:p14="http://schemas.microsoft.com/office/powerpoint/2010/main" val="365451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5637E-5D83-6AAE-F28A-51EB4640687A}"/>
              </a:ext>
            </a:extLst>
          </p:cNvPr>
          <p:cNvSpPr>
            <a:spLocks noGrp="1"/>
          </p:cNvSpPr>
          <p:nvPr>
            <p:ph type="title"/>
          </p:nvPr>
        </p:nvSpPr>
        <p:spPr/>
        <p:txBody>
          <a:bodyPr/>
          <a:lstStyle/>
          <a:p>
            <a:r>
              <a:rPr lang="en-US" dirty="0"/>
              <a:t>LINEAR MODELS</a:t>
            </a:r>
          </a:p>
        </p:txBody>
      </p:sp>
      <p:sp>
        <p:nvSpPr>
          <p:cNvPr id="3" name="Content Placeholder 2">
            <a:extLst>
              <a:ext uri="{FF2B5EF4-FFF2-40B4-BE49-F238E27FC236}">
                <a16:creationId xmlns:a16="http://schemas.microsoft.com/office/drawing/2014/main" id="{4D13733D-DF66-8E2E-8629-156EE323EFCC}"/>
              </a:ext>
            </a:extLst>
          </p:cNvPr>
          <p:cNvSpPr>
            <a:spLocks noGrp="1"/>
          </p:cNvSpPr>
          <p:nvPr>
            <p:ph idx="1"/>
          </p:nvPr>
        </p:nvSpPr>
        <p:spPr/>
        <p:txBody>
          <a:bodyPr>
            <a:norm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LOGISTIC REGRESSION MODEL</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LINEAR DISCRIMIANT ANALYSIS</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PLSDA</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PENALIZED MODEL</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NEAREST SHRUNKEN CENTROIDS</a:t>
            </a:r>
            <a:endParaRPr lang="en-US" sz="2800" dirty="0"/>
          </a:p>
        </p:txBody>
      </p:sp>
    </p:spTree>
    <p:extLst>
      <p:ext uri="{BB962C8B-B14F-4D97-AF65-F5344CB8AC3E}">
        <p14:creationId xmlns:p14="http://schemas.microsoft.com/office/powerpoint/2010/main" val="335632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3876B-BEB4-0D6A-976C-79512B53686E}"/>
              </a:ext>
            </a:extLst>
          </p:cNvPr>
          <p:cNvSpPr>
            <a:spLocks noGrp="1"/>
          </p:cNvSpPr>
          <p:nvPr>
            <p:ph type="title"/>
          </p:nvPr>
        </p:nvSpPr>
        <p:spPr>
          <a:xfrm>
            <a:off x="339197" y="309563"/>
            <a:ext cx="5666316" cy="542925"/>
          </a:xfrm>
        </p:spPr>
        <p:txBody>
          <a:bodyPr>
            <a:normAutofit fontScale="90000"/>
          </a:bodyPr>
          <a:lstStyle/>
          <a:p>
            <a:r>
              <a:rPr lang="en-US" dirty="0"/>
              <a:t>LOGISTIC REGRESSION MODEL</a:t>
            </a:r>
          </a:p>
        </p:txBody>
      </p:sp>
      <p:pic>
        <p:nvPicPr>
          <p:cNvPr id="8" name="Content Placeholder 7" descr="A screenshot of a computer&#10;&#10;Description automatically generated">
            <a:extLst>
              <a:ext uri="{FF2B5EF4-FFF2-40B4-BE49-F238E27FC236}">
                <a16:creationId xmlns:a16="http://schemas.microsoft.com/office/drawing/2014/main" id="{CB9BE162-D61B-BE48-6AC2-0A03ACD026C1}"/>
              </a:ext>
            </a:extLst>
          </p:cNvPr>
          <p:cNvPicPr>
            <a:picLocks noGrp="1" noChangeAspect="1"/>
          </p:cNvPicPr>
          <p:nvPr>
            <p:ph idx="1"/>
          </p:nvPr>
        </p:nvPicPr>
        <p:blipFill>
          <a:blip r:embed="rId2"/>
          <a:stretch>
            <a:fillRect/>
          </a:stretch>
        </p:blipFill>
        <p:spPr>
          <a:xfrm>
            <a:off x="429684" y="2454692"/>
            <a:ext cx="5666316" cy="343610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36EA740-0D6B-0667-D99C-3F587AB9C96C}"/>
              </a:ext>
            </a:extLst>
          </p:cNvPr>
          <p:cNvPicPr>
            <a:picLocks noChangeAspect="1"/>
          </p:cNvPicPr>
          <p:nvPr/>
        </p:nvPicPr>
        <p:blipFill>
          <a:blip r:embed="rId3"/>
          <a:stretch>
            <a:fillRect/>
          </a:stretch>
        </p:blipFill>
        <p:spPr>
          <a:xfrm>
            <a:off x="7846378" y="1840230"/>
            <a:ext cx="4091622" cy="4859988"/>
          </a:xfrm>
          <a:prstGeom prst="rect">
            <a:avLst/>
          </a:prstGeom>
        </p:spPr>
      </p:pic>
      <p:sp>
        <p:nvSpPr>
          <p:cNvPr id="10" name="Title 1">
            <a:extLst>
              <a:ext uri="{FF2B5EF4-FFF2-40B4-BE49-F238E27FC236}">
                <a16:creationId xmlns:a16="http://schemas.microsoft.com/office/drawing/2014/main" id="{73A97B40-8D3D-637D-4CCD-A79F06A9D090}"/>
              </a:ext>
            </a:extLst>
          </p:cNvPr>
          <p:cNvSpPr txBox="1">
            <a:spLocks/>
          </p:cNvSpPr>
          <p:nvPr/>
        </p:nvSpPr>
        <p:spPr>
          <a:xfrm>
            <a:off x="577322" y="986840"/>
            <a:ext cx="2151591" cy="666750"/>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 Values</a:t>
            </a:r>
          </a:p>
        </p:txBody>
      </p:sp>
      <p:sp>
        <p:nvSpPr>
          <p:cNvPr id="11" name="Title 1">
            <a:extLst>
              <a:ext uri="{FF2B5EF4-FFF2-40B4-BE49-F238E27FC236}">
                <a16:creationId xmlns:a16="http://schemas.microsoft.com/office/drawing/2014/main" id="{BB847EAC-05B2-99CF-4ED7-DD9FF65359BB}"/>
              </a:ext>
            </a:extLst>
          </p:cNvPr>
          <p:cNvSpPr txBox="1">
            <a:spLocks/>
          </p:cNvSpPr>
          <p:nvPr/>
        </p:nvSpPr>
        <p:spPr>
          <a:xfrm>
            <a:off x="7025746" y="1014413"/>
            <a:ext cx="2151591" cy="666750"/>
          </a:xfrm>
          <a:prstGeom prst="rect">
            <a:avLst/>
          </a:prstGeom>
        </p:spPr>
        <p:txBody>
          <a:bodyPr vert="horz" lIns="91440" tIns="45720" rIns="91440" bIns="45720" rtlCol="0" anchor="t">
            <a:normAutofit fontScale="6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Confusion Matrix</a:t>
            </a:r>
          </a:p>
        </p:txBody>
      </p:sp>
    </p:spTree>
    <p:extLst>
      <p:ext uri="{BB962C8B-B14F-4D97-AF65-F5344CB8AC3E}">
        <p14:creationId xmlns:p14="http://schemas.microsoft.com/office/powerpoint/2010/main" val="2887038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67948-7100-44A1-A5FA-C8A14CFB7FFD}"/>
              </a:ext>
            </a:extLst>
          </p:cNvPr>
          <p:cNvSpPr>
            <a:spLocks noGrp="1"/>
          </p:cNvSpPr>
          <p:nvPr>
            <p:ph type="title"/>
          </p:nvPr>
        </p:nvSpPr>
        <p:spPr>
          <a:xfrm>
            <a:off x="677334" y="609600"/>
            <a:ext cx="5099579" cy="600075"/>
          </a:xfrm>
        </p:spPr>
        <p:txBody>
          <a:bodyPr>
            <a:normAutofit fontScale="90000"/>
          </a:bodyPr>
          <a:lstStyle/>
          <a:p>
            <a:r>
              <a:rPr lang="en-US" dirty="0"/>
              <a:t>Variable of Importance</a:t>
            </a:r>
          </a:p>
        </p:txBody>
      </p:sp>
      <p:pic>
        <p:nvPicPr>
          <p:cNvPr id="5" name="Content Placeholder 4">
            <a:extLst>
              <a:ext uri="{FF2B5EF4-FFF2-40B4-BE49-F238E27FC236}">
                <a16:creationId xmlns:a16="http://schemas.microsoft.com/office/drawing/2014/main" id="{4092B019-4F1F-4315-774F-F2AC144F60D5}"/>
              </a:ext>
            </a:extLst>
          </p:cNvPr>
          <p:cNvPicPr>
            <a:picLocks noGrp="1" noChangeAspect="1"/>
          </p:cNvPicPr>
          <p:nvPr>
            <p:ph idx="1"/>
          </p:nvPr>
        </p:nvPicPr>
        <p:blipFill>
          <a:blip r:embed="rId2"/>
          <a:stretch>
            <a:fillRect/>
          </a:stretch>
        </p:blipFill>
        <p:spPr>
          <a:xfrm>
            <a:off x="872555" y="1622426"/>
            <a:ext cx="3237303" cy="4359274"/>
          </a:xfrm>
        </p:spPr>
      </p:pic>
      <p:pic>
        <p:nvPicPr>
          <p:cNvPr id="7" name="Picture 6">
            <a:extLst>
              <a:ext uri="{FF2B5EF4-FFF2-40B4-BE49-F238E27FC236}">
                <a16:creationId xmlns:a16="http://schemas.microsoft.com/office/drawing/2014/main" id="{B0ACDEEA-9CDC-908E-94CC-8A812A0BF94A}"/>
              </a:ext>
            </a:extLst>
          </p:cNvPr>
          <p:cNvPicPr>
            <a:picLocks noChangeAspect="1"/>
          </p:cNvPicPr>
          <p:nvPr/>
        </p:nvPicPr>
        <p:blipFill>
          <a:blip r:embed="rId3"/>
          <a:stretch>
            <a:fillRect/>
          </a:stretch>
        </p:blipFill>
        <p:spPr>
          <a:xfrm>
            <a:off x="5624098" y="1209675"/>
            <a:ext cx="5695347" cy="5567362"/>
          </a:xfrm>
          <a:prstGeom prst="rect">
            <a:avLst/>
          </a:prstGeom>
        </p:spPr>
      </p:pic>
    </p:spTree>
    <p:extLst>
      <p:ext uri="{BB962C8B-B14F-4D97-AF65-F5344CB8AC3E}">
        <p14:creationId xmlns:p14="http://schemas.microsoft.com/office/powerpoint/2010/main" val="23995670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A89CC-AC5D-F3EC-33D9-D3FC246884A9}"/>
              </a:ext>
            </a:extLst>
          </p:cNvPr>
          <p:cNvSpPr>
            <a:spLocks noGrp="1"/>
          </p:cNvSpPr>
          <p:nvPr>
            <p:ph type="title"/>
          </p:nvPr>
        </p:nvSpPr>
        <p:spPr>
          <a:xfrm>
            <a:off x="391584" y="173700"/>
            <a:ext cx="8596668" cy="642938"/>
          </a:xfrm>
        </p:spPr>
        <p:txBody>
          <a:bodyPr/>
          <a:lstStyle/>
          <a:p>
            <a:r>
              <a:rPr lang="en-US" dirty="0"/>
              <a:t>LINEAR DISCRIMINANT ANALYSIS</a:t>
            </a:r>
          </a:p>
        </p:txBody>
      </p:sp>
      <p:pic>
        <p:nvPicPr>
          <p:cNvPr id="5" name="Content Placeholder 4">
            <a:extLst>
              <a:ext uri="{FF2B5EF4-FFF2-40B4-BE49-F238E27FC236}">
                <a16:creationId xmlns:a16="http://schemas.microsoft.com/office/drawing/2014/main" id="{1E3A4881-EB5B-CDC1-328D-FDBF949C0DE3}"/>
              </a:ext>
            </a:extLst>
          </p:cNvPr>
          <p:cNvPicPr>
            <a:picLocks noGrp="1" noChangeAspect="1"/>
          </p:cNvPicPr>
          <p:nvPr>
            <p:ph idx="1"/>
          </p:nvPr>
        </p:nvPicPr>
        <p:blipFill>
          <a:blip r:embed="rId2"/>
          <a:stretch>
            <a:fillRect/>
          </a:stretch>
        </p:blipFill>
        <p:spPr>
          <a:xfrm>
            <a:off x="677863" y="2291886"/>
            <a:ext cx="5360987" cy="3618840"/>
          </a:xfrm>
        </p:spPr>
      </p:pic>
      <p:pic>
        <p:nvPicPr>
          <p:cNvPr id="7" name="Picture 6">
            <a:extLst>
              <a:ext uri="{FF2B5EF4-FFF2-40B4-BE49-F238E27FC236}">
                <a16:creationId xmlns:a16="http://schemas.microsoft.com/office/drawing/2014/main" id="{FCED7C6F-A6DF-3C36-6478-61994EB33F80}"/>
              </a:ext>
            </a:extLst>
          </p:cNvPr>
          <p:cNvPicPr>
            <a:picLocks noChangeAspect="1"/>
          </p:cNvPicPr>
          <p:nvPr/>
        </p:nvPicPr>
        <p:blipFill>
          <a:blip r:embed="rId3"/>
          <a:stretch>
            <a:fillRect/>
          </a:stretch>
        </p:blipFill>
        <p:spPr>
          <a:xfrm>
            <a:off x="7054926" y="1471150"/>
            <a:ext cx="4256012" cy="5213150"/>
          </a:xfrm>
          <a:prstGeom prst="rect">
            <a:avLst/>
          </a:prstGeom>
        </p:spPr>
      </p:pic>
      <p:sp>
        <p:nvSpPr>
          <p:cNvPr id="8" name="Title 1">
            <a:extLst>
              <a:ext uri="{FF2B5EF4-FFF2-40B4-BE49-F238E27FC236}">
                <a16:creationId xmlns:a16="http://schemas.microsoft.com/office/drawing/2014/main" id="{1FFA17B8-80B0-F27F-3791-F94CBD78ACAB}"/>
              </a:ext>
            </a:extLst>
          </p:cNvPr>
          <p:cNvSpPr txBox="1">
            <a:spLocks/>
          </p:cNvSpPr>
          <p:nvPr/>
        </p:nvSpPr>
        <p:spPr>
          <a:xfrm>
            <a:off x="481013" y="1033462"/>
            <a:ext cx="2205037" cy="642938"/>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9" name="Title 1">
            <a:extLst>
              <a:ext uri="{FF2B5EF4-FFF2-40B4-BE49-F238E27FC236}">
                <a16:creationId xmlns:a16="http://schemas.microsoft.com/office/drawing/2014/main" id="{9104FCC9-C555-6AC1-847D-87C2B92D59B1}"/>
              </a:ext>
            </a:extLst>
          </p:cNvPr>
          <p:cNvSpPr txBox="1">
            <a:spLocks/>
          </p:cNvSpPr>
          <p:nvPr/>
        </p:nvSpPr>
        <p:spPr>
          <a:xfrm>
            <a:off x="6525684" y="671512"/>
            <a:ext cx="3947054" cy="73104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Confusion Matrix</a:t>
            </a:r>
          </a:p>
        </p:txBody>
      </p:sp>
    </p:spTree>
    <p:extLst>
      <p:ext uri="{BB962C8B-B14F-4D97-AF65-F5344CB8AC3E}">
        <p14:creationId xmlns:p14="http://schemas.microsoft.com/office/powerpoint/2010/main" val="2876181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BA70-7EA7-1E5D-5190-F8E8E383007C}"/>
              </a:ext>
            </a:extLst>
          </p:cNvPr>
          <p:cNvSpPr>
            <a:spLocks noGrp="1"/>
          </p:cNvSpPr>
          <p:nvPr>
            <p:ph type="title"/>
          </p:nvPr>
        </p:nvSpPr>
        <p:spPr>
          <a:xfrm>
            <a:off x="6980162" y="3254430"/>
            <a:ext cx="3535438" cy="660400"/>
          </a:xfrm>
        </p:spPr>
        <p:txBody>
          <a:bodyPr/>
          <a:lstStyle/>
          <a:p>
            <a:r>
              <a:rPr lang="en-US" dirty="0"/>
              <a:t>BACKGROUND</a:t>
            </a:r>
          </a:p>
        </p:txBody>
      </p:sp>
      <p:sp>
        <p:nvSpPr>
          <p:cNvPr id="3" name="Content Placeholder 2">
            <a:extLst>
              <a:ext uri="{FF2B5EF4-FFF2-40B4-BE49-F238E27FC236}">
                <a16:creationId xmlns:a16="http://schemas.microsoft.com/office/drawing/2014/main" id="{DE8F2599-39E7-EE00-06C8-D7EF14C8BF45}"/>
              </a:ext>
            </a:extLst>
          </p:cNvPr>
          <p:cNvSpPr>
            <a:spLocks noGrp="1"/>
          </p:cNvSpPr>
          <p:nvPr>
            <p:ph idx="1"/>
          </p:nvPr>
        </p:nvSpPr>
        <p:spPr>
          <a:xfrm>
            <a:off x="833708" y="4089400"/>
            <a:ext cx="9775197" cy="2106127"/>
          </a:xfrm>
        </p:spPr>
        <p:txBody>
          <a:bodyPr>
            <a:noAutofit/>
          </a:bodyPr>
          <a:lstStyle/>
          <a:p>
            <a:r>
              <a:rPr lang="en-US" sz="2400" b="0" i="0" u="none" strike="noStrike" dirty="0">
                <a:solidFill>
                  <a:srgbClr val="000000"/>
                </a:solidFill>
                <a:effectLst/>
                <a:latin typeface="Times New Roman" panose="02020603050405020304" pitchFamily="18" charset="0"/>
              </a:rPr>
              <a:t>Features are computed from a digitized image of a fine needle aspirate (FNA) of a breast mass.  They describe characteristics of the cell nuclei present in the image. Separating plane described above was obtained using </a:t>
            </a:r>
            <a:r>
              <a:rPr lang="en-US" sz="2400" b="0" i="0" u="none" strike="noStrike" dirty="0" err="1">
                <a:solidFill>
                  <a:srgbClr val="000000"/>
                </a:solidFill>
                <a:effectLst/>
                <a:latin typeface="Times New Roman" panose="02020603050405020304" pitchFamily="18" charset="0"/>
              </a:rPr>
              <a:t>Multisurface</a:t>
            </a:r>
            <a:r>
              <a:rPr lang="en-US" sz="2400" b="0" i="0" u="none" strike="noStrike" dirty="0">
                <a:solidFill>
                  <a:srgbClr val="000000"/>
                </a:solidFill>
                <a:effectLst/>
                <a:latin typeface="Times New Roman" panose="02020603050405020304" pitchFamily="18" charset="0"/>
              </a:rPr>
              <a:t> Method-Tree (MSM-T). Relevant features were selected using an exhaustive search in the space of 1-4 features and 1-3 separating planes.</a:t>
            </a:r>
            <a:endParaRPr lang="en-US" sz="2400" dirty="0"/>
          </a:p>
        </p:txBody>
      </p:sp>
      <p:sp>
        <p:nvSpPr>
          <p:cNvPr id="4" name="Title 1">
            <a:extLst>
              <a:ext uri="{FF2B5EF4-FFF2-40B4-BE49-F238E27FC236}">
                <a16:creationId xmlns:a16="http://schemas.microsoft.com/office/drawing/2014/main" id="{F8D5CCDC-AB15-10AE-243C-3ED277829E57}"/>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GOAL OF THE STUDY</a:t>
            </a:r>
            <a:endParaRPr lang="en-US" dirty="0"/>
          </a:p>
        </p:txBody>
      </p:sp>
      <p:sp>
        <p:nvSpPr>
          <p:cNvPr id="5" name="Content Placeholder 2">
            <a:extLst>
              <a:ext uri="{FF2B5EF4-FFF2-40B4-BE49-F238E27FC236}">
                <a16:creationId xmlns:a16="http://schemas.microsoft.com/office/drawing/2014/main" id="{22BFF749-C0F2-CF2C-E630-9B3D2DB8234E}"/>
              </a:ext>
            </a:extLst>
          </p:cNvPr>
          <p:cNvSpPr txBox="1">
            <a:spLocks/>
          </p:cNvSpPr>
          <p:nvPr/>
        </p:nvSpPr>
        <p:spPr>
          <a:xfrm>
            <a:off x="778416" y="1603863"/>
            <a:ext cx="7679682" cy="146703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2400" dirty="0">
                <a:solidFill>
                  <a:srgbClr val="000000"/>
                </a:solidFill>
                <a:latin typeface="Times New Roman" panose="02020603050405020304" pitchFamily="18" charset="0"/>
              </a:rPr>
              <a:t>To create a model to predict the possible diagnosis of breast cancer as may be applied amongst women or men—whether benign (healthy) or malignant (cancerous).</a:t>
            </a:r>
            <a:endParaRPr lang="en-US" sz="2400" dirty="0"/>
          </a:p>
        </p:txBody>
      </p:sp>
    </p:spTree>
    <p:extLst>
      <p:ext uri="{BB962C8B-B14F-4D97-AF65-F5344CB8AC3E}">
        <p14:creationId xmlns:p14="http://schemas.microsoft.com/office/powerpoint/2010/main" val="534336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0E587-58E8-CF11-E622-66F7D9F6CCD3}"/>
              </a:ext>
            </a:extLst>
          </p:cNvPr>
          <p:cNvSpPr>
            <a:spLocks noGrp="1"/>
          </p:cNvSpPr>
          <p:nvPr>
            <p:ph type="title"/>
          </p:nvPr>
        </p:nvSpPr>
        <p:spPr>
          <a:xfrm>
            <a:off x="677334" y="609600"/>
            <a:ext cx="5571066" cy="738188"/>
          </a:xfrm>
        </p:spPr>
        <p:txBody>
          <a:bodyPr/>
          <a:lstStyle/>
          <a:p>
            <a:r>
              <a:rPr lang="en-US" dirty="0"/>
              <a:t>Variable of Importance</a:t>
            </a:r>
          </a:p>
        </p:txBody>
      </p:sp>
      <p:pic>
        <p:nvPicPr>
          <p:cNvPr id="5" name="Content Placeholder 4">
            <a:extLst>
              <a:ext uri="{FF2B5EF4-FFF2-40B4-BE49-F238E27FC236}">
                <a16:creationId xmlns:a16="http://schemas.microsoft.com/office/drawing/2014/main" id="{B730E21B-919A-0202-C518-6ADBA9B594ED}"/>
              </a:ext>
            </a:extLst>
          </p:cNvPr>
          <p:cNvPicPr>
            <a:picLocks noGrp="1" noChangeAspect="1"/>
          </p:cNvPicPr>
          <p:nvPr>
            <p:ph idx="1"/>
          </p:nvPr>
        </p:nvPicPr>
        <p:blipFill>
          <a:blip r:embed="rId2"/>
          <a:stretch>
            <a:fillRect/>
          </a:stretch>
        </p:blipFill>
        <p:spPr>
          <a:xfrm>
            <a:off x="677334" y="1741488"/>
            <a:ext cx="4387518" cy="4716462"/>
          </a:xfrm>
        </p:spPr>
      </p:pic>
      <p:pic>
        <p:nvPicPr>
          <p:cNvPr id="7" name="Picture 6">
            <a:extLst>
              <a:ext uri="{FF2B5EF4-FFF2-40B4-BE49-F238E27FC236}">
                <a16:creationId xmlns:a16="http://schemas.microsoft.com/office/drawing/2014/main" id="{177CD796-9246-F1E0-3064-A906DB48A2F0}"/>
              </a:ext>
            </a:extLst>
          </p:cNvPr>
          <p:cNvPicPr>
            <a:picLocks noChangeAspect="1"/>
          </p:cNvPicPr>
          <p:nvPr/>
        </p:nvPicPr>
        <p:blipFill>
          <a:blip r:embed="rId3"/>
          <a:stretch>
            <a:fillRect/>
          </a:stretch>
        </p:blipFill>
        <p:spPr>
          <a:xfrm>
            <a:off x="6200774" y="1271262"/>
            <a:ext cx="5535339" cy="5472437"/>
          </a:xfrm>
          <a:prstGeom prst="rect">
            <a:avLst/>
          </a:prstGeom>
        </p:spPr>
      </p:pic>
    </p:spTree>
    <p:extLst>
      <p:ext uri="{BB962C8B-B14F-4D97-AF65-F5344CB8AC3E}">
        <p14:creationId xmlns:p14="http://schemas.microsoft.com/office/powerpoint/2010/main" val="711886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D436-69DA-1666-A27E-724FEB111ACF}"/>
              </a:ext>
            </a:extLst>
          </p:cNvPr>
          <p:cNvSpPr>
            <a:spLocks noGrp="1"/>
          </p:cNvSpPr>
          <p:nvPr>
            <p:ph type="title"/>
          </p:nvPr>
        </p:nvSpPr>
        <p:spPr>
          <a:xfrm>
            <a:off x="153457" y="128587"/>
            <a:ext cx="9971617" cy="1033463"/>
          </a:xfrm>
        </p:spPr>
        <p:txBody>
          <a:bodyPr>
            <a:normAutofit fontScale="90000"/>
          </a:bodyPr>
          <a:lstStyle/>
          <a:p>
            <a:r>
              <a:rPr lang="en-US" dirty="0"/>
              <a:t>PARTIAL LEAST SQUARE DISCRIMINANT ANALYSIS(PLSDA)</a:t>
            </a:r>
          </a:p>
        </p:txBody>
      </p:sp>
      <p:pic>
        <p:nvPicPr>
          <p:cNvPr id="7" name="Content Placeholder 6">
            <a:extLst>
              <a:ext uri="{FF2B5EF4-FFF2-40B4-BE49-F238E27FC236}">
                <a16:creationId xmlns:a16="http://schemas.microsoft.com/office/drawing/2014/main" id="{E9CC08B9-F59C-50F9-65E1-20C12C7BA21C}"/>
              </a:ext>
            </a:extLst>
          </p:cNvPr>
          <p:cNvPicPr>
            <a:picLocks noGrp="1" noChangeAspect="1"/>
          </p:cNvPicPr>
          <p:nvPr>
            <p:ph idx="1"/>
          </p:nvPr>
        </p:nvPicPr>
        <p:blipFill>
          <a:blip r:embed="rId2"/>
          <a:stretch>
            <a:fillRect/>
          </a:stretch>
        </p:blipFill>
        <p:spPr>
          <a:xfrm>
            <a:off x="6186707" y="1266825"/>
            <a:ext cx="5516322" cy="5519738"/>
          </a:xfrm>
        </p:spPr>
      </p:pic>
      <p:pic>
        <p:nvPicPr>
          <p:cNvPr id="5" name="Picture 4" descr="A screenshot of a computer&#10;&#10;Description automatically generated">
            <a:extLst>
              <a:ext uri="{FF2B5EF4-FFF2-40B4-BE49-F238E27FC236}">
                <a16:creationId xmlns:a16="http://schemas.microsoft.com/office/drawing/2014/main" id="{D834AE8F-849D-AB68-F6FA-88335C5BC86E}"/>
              </a:ext>
            </a:extLst>
          </p:cNvPr>
          <p:cNvPicPr>
            <a:picLocks noChangeAspect="1"/>
          </p:cNvPicPr>
          <p:nvPr/>
        </p:nvPicPr>
        <p:blipFill>
          <a:blip r:embed="rId3"/>
          <a:stretch>
            <a:fillRect/>
          </a:stretch>
        </p:blipFill>
        <p:spPr>
          <a:xfrm>
            <a:off x="450531" y="1779270"/>
            <a:ext cx="5404969" cy="4640580"/>
          </a:xfrm>
          <a:prstGeom prst="rect">
            <a:avLst/>
          </a:prstGeom>
        </p:spPr>
      </p:pic>
      <p:sp>
        <p:nvSpPr>
          <p:cNvPr id="8" name="Title 1">
            <a:extLst>
              <a:ext uri="{FF2B5EF4-FFF2-40B4-BE49-F238E27FC236}">
                <a16:creationId xmlns:a16="http://schemas.microsoft.com/office/drawing/2014/main" id="{2F8F67C9-1CD4-B0EA-3537-A938CA56A755}"/>
              </a:ext>
            </a:extLst>
          </p:cNvPr>
          <p:cNvSpPr txBox="1">
            <a:spLocks/>
          </p:cNvSpPr>
          <p:nvPr/>
        </p:nvSpPr>
        <p:spPr>
          <a:xfrm>
            <a:off x="488971" y="1162050"/>
            <a:ext cx="2232554" cy="71437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9" name="Title 1">
            <a:extLst>
              <a:ext uri="{FF2B5EF4-FFF2-40B4-BE49-F238E27FC236}">
                <a16:creationId xmlns:a16="http://schemas.microsoft.com/office/drawing/2014/main" id="{2310A101-DF54-A403-0D23-9F91A6F9F0AD}"/>
              </a:ext>
            </a:extLst>
          </p:cNvPr>
          <p:cNvSpPr txBox="1">
            <a:spLocks/>
          </p:cNvSpPr>
          <p:nvPr/>
        </p:nvSpPr>
        <p:spPr>
          <a:xfrm>
            <a:off x="7301972" y="645318"/>
            <a:ext cx="2232554" cy="714375"/>
          </a:xfrm>
          <a:prstGeom prst="rect">
            <a:avLst/>
          </a:prstGeom>
        </p:spPr>
        <p:txBody>
          <a:bodyPr vert="horz" lIns="91440" tIns="45720" rIns="91440" bIns="45720" rtlCol="0" anchor="t">
            <a:normAutofit fontScale="925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plot</a:t>
            </a:r>
          </a:p>
        </p:txBody>
      </p:sp>
    </p:spTree>
    <p:extLst>
      <p:ext uri="{BB962C8B-B14F-4D97-AF65-F5344CB8AC3E}">
        <p14:creationId xmlns:p14="http://schemas.microsoft.com/office/powerpoint/2010/main" val="363343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066E-A886-573A-4184-24B3EE01583A}"/>
              </a:ext>
            </a:extLst>
          </p:cNvPr>
          <p:cNvSpPr>
            <a:spLocks noGrp="1"/>
          </p:cNvSpPr>
          <p:nvPr>
            <p:ph type="title"/>
          </p:nvPr>
        </p:nvSpPr>
        <p:spPr>
          <a:xfrm>
            <a:off x="677333" y="609600"/>
            <a:ext cx="2618317" cy="1281113"/>
          </a:xfrm>
        </p:spPr>
        <p:txBody>
          <a:bodyPr>
            <a:normAutofit/>
          </a:bodyPr>
          <a:lstStyle/>
          <a:p>
            <a:r>
              <a:rPr lang="en-US" dirty="0"/>
              <a:t>Confusion Matrix</a:t>
            </a:r>
          </a:p>
        </p:txBody>
      </p:sp>
      <p:pic>
        <p:nvPicPr>
          <p:cNvPr id="5" name="Content Placeholder 4">
            <a:extLst>
              <a:ext uri="{FF2B5EF4-FFF2-40B4-BE49-F238E27FC236}">
                <a16:creationId xmlns:a16="http://schemas.microsoft.com/office/drawing/2014/main" id="{D514151B-1EC8-D9D1-1C05-ED0A960D9FAC}"/>
              </a:ext>
            </a:extLst>
          </p:cNvPr>
          <p:cNvPicPr>
            <a:picLocks noGrp="1" noChangeAspect="1"/>
          </p:cNvPicPr>
          <p:nvPr>
            <p:ph idx="1"/>
          </p:nvPr>
        </p:nvPicPr>
        <p:blipFill>
          <a:blip r:embed="rId2"/>
          <a:stretch>
            <a:fillRect/>
          </a:stretch>
        </p:blipFill>
        <p:spPr>
          <a:xfrm>
            <a:off x="4129088" y="1041400"/>
            <a:ext cx="4762500" cy="5719050"/>
          </a:xfrm>
        </p:spPr>
      </p:pic>
    </p:spTree>
    <p:extLst>
      <p:ext uri="{BB962C8B-B14F-4D97-AF65-F5344CB8AC3E}">
        <p14:creationId xmlns:p14="http://schemas.microsoft.com/office/powerpoint/2010/main" val="19063504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11469-494D-814A-CA41-56D743FB83B4}"/>
              </a:ext>
            </a:extLst>
          </p:cNvPr>
          <p:cNvSpPr>
            <a:spLocks noGrp="1"/>
          </p:cNvSpPr>
          <p:nvPr>
            <p:ph type="title"/>
          </p:nvPr>
        </p:nvSpPr>
        <p:spPr>
          <a:xfrm>
            <a:off x="115359" y="211800"/>
            <a:ext cx="5471054" cy="604838"/>
          </a:xfrm>
        </p:spPr>
        <p:txBody>
          <a:bodyPr>
            <a:normAutofit fontScale="90000"/>
          </a:bodyPr>
          <a:lstStyle/>
          <a:p>
            <a:r>
              <a:rPr lang="en-US" dirty="0"/>
              <a:t>VARIABLE OF IMPORTANCE</a:t>
            </a:r>
          </a:p>
        </p:txBody>
      </p:sp>
      <p:pic>
        <p:nvPicPr>
          <p:cNvPr id="5" name="Content Placeholder 4">
            <a:extLst>
              <a:ext uri="{FF2B5EF4-FFF2-40B4-BE49-F238E27FC236}">
                <a16:creationId xmlns:a16="http://schemas.microsoft.com/office/drawing/2014/main" id="{26CC52F7-648F-0892-51BD-EDE8136C4068}"/>
              </a:ext>
            </a:extLst>
          </p:cNvPr>
          <p:cNvPicPr>
            <a:picLocks noGrp="1" noChangeAspect="1"/>
          </p:cNvPicPr>
          <p:nvPr>
            <p:ph idx="1"/>
          </p:nvPr>
        </p:nvPicPr>
        <p:blipFill>
          <a:blip r:embed="rId2"/>
          <a:stretch>
            <a:fillRect/>
          </a:stretch>
        </p:blipFill>
        <p:spPr>
          <a:xfrm>
            <a:off x="607947" y="1208088"/>
            <a:ext cx="3923581" cy="5154612"/>
          </a:xfrm>
        </p:spPr>
      </p:pic>
      <p:pic>
        <p:nvPicPr>
          <p:cNvPr id="6" name="Picture 5" descr="A graph with text on it&#10;&#10;Description automatically generated">
            <a:extLst>
              <a:ext uri="{FF2B5EF4-FFF2-40B4-BE49-F238E27FC236}">
                <a16:creationId xmlns:a16="http://schemas.microsoft.com/office/drawing/2014/main" id="{82ECCDF6-32C0-FE68-1E5A-A383E33EF8B0}"/>
              </a:ext>
            </a:extLst>
          </p:cNvPr>
          <p:cNvPicPr>
            <a:picLocks noChangeAspect="1"/>
          </p:cNvPicPr>
          <p:nvPr/>
        </p:nvPicPr>
        <p:blipFill>
          <a:blip r:embed="rId3"/>
          <a:stretch>
            <a:fillRect/>
          </a:stretch>
        </p:blipFill>
        <p:spPr>
          <a:xfrm>
            <a:off x="5207317" y="1309687"/>
            <a:ext cx="5274946" cy="5224920"/>
          </a:xfrm>
          <a:prstGeom prst="rect">
            <a:avLst/>
          </a:prstGeom>
        </p:spPr>
      </p:pic>
    </p:spTree>
    <p:extLst>
      <p:ext uri="{BB962C8B-B14F-4D97-AF65-F5344CB8AC3E}">
        <p14:creationId xmlns:p14="http://schemas.microsoft.com/office/powerpoint/2010/main" val="3436440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67FF3-F5B4-8FAB-1B75-20FF6384E830}"/>
              </a:ext>
            </a:extLst>
          </p:cNvPr>
          <p:cNvSpPr>
            <a:spLocks noGrp="1"/>
          </p:cNvSpPr>
          <p:nvPr>
            <p:ph type="title"/>
          </p:nvPr>
        </p:nvSpPr>
        <p:spPr>
          <a:xfrm>
            <a:off x="262996" y="257175"/>
            <a:ext cx="3942291" cy="614363"/>
          </a:xfrm>
        </p:spPr>
        <p:txBody>
          <a:bodyPr>
            <a:normAutofit fontScale="90000"/>
          </a:bodyPr>
          <a:lstStyle/>
          <a:p>
            <a:r>
              <a:rPr lang="en-US" dirty="0"/>
              <a:t>PENALIZED MODEL</a:t>
            </a:r>
          </a:p>
        </p:txBody>
      </p:sp>
      <p:pic>
        <p:nvPicPr>
          <p:cNvPr id="4" name="Content Placeholder 3">
            <a:extLst>
              <a:ext uri="{FF2B5EF4-FFF2-40B4-BE49-F238E27FC236}">
                <a16:creationId xmlns:a16="http://schemas.microsoft.com/office/drawing/2014/main" id="{2230B722-91B1-427D-7C42-978682B16E3C}"/>
              </a:ext>
            </a:extLst>
          </p:cNvPr>
          <p:cNvPicPr>
            <a:picLocks noGrp="1" noChangeAspect="1"/>
          </p:cNvPicPr>
          <p:nvPr>
            <p:ph idx="1"/>
          </p:nvPr>
        </p:nvPicPr>
        <p:blipFill>
          <a:blip r:embed="rId2"/>
          <a:stretch>
            <a:fillRect/>
          </a:stretch>
        </p:blipFill>
        <p:spPr>
          <a:xfrm>
            <a:off x="728291" y="1912938"/>
            <a:ext cx="4462537" cy="4687887"/>
          </a:xfrm>
          <a:prstGeom prst="rect">
            <a:avLst/>
          </a:prstGeom>
        </p:spPr>
      </p:pic>
      <p:pic>
        <p:nvPicPr>
          <p:cNvPr id="6" name="Picture 5">
            <a:extLst>
              <a:ext uri="{FF2B5EF4-FFF2-40B4-BE49-F238E27FC236}">
                <a16:creationId xmlns:a16="http://schemas.microsoft.com/office/drawing/2014/main" id="{F7138847-E79B-B7CB-ECFE-AD43B4E85D84}"/>
              </a:ext>
            </a:extLst>
          </p:cNvPr>
          <p:cNvPicPr>
            <a:picLocks noChangeAspect="1"/>
          </p:cNvPicPr>
          <p:nvPr/>
        </p:nvPicPr>
        <p:blipFill>
          <a:blip r:embed="rId3"/>
          <a:stretch>
            <a:fillRect/>
          </a:stretch>
        </p:blipFill>
        <p:spPr>
          <a:xfrm>
            <a:off x="5900738" y="922584"/>
            <a:ext cx="5914660" cy="5763187"/>
          </a:xfrm>
          <a:prstGeom prst="rect">
            <a:avLst/>
          </a:prstGeom>
        </p:spPr>
      </p:pic>
      <p:sp>
        <p:nvSpPr>
          <p:cNvPr id="7" name="Title 1">
            <a:extLst>
              <a:ext uri="{FF2B5EF4-FFF2-40B4-BE49-F238E27FC236}">
                <a16:creationId xmlns:a16="http://schemas.microsoft.com/office/drawing/2014/main" id="{BA024764-AA6A-354B-C573-F7D979D37F4D}"/>
              </a:ext>
            </a:extLst>
          </p:cNvPr>
          <p:cNvSpPr txBox="1">
            <a:spLocks/>
          </p:cNvSpPr>
          <p:nvPr/>
        </p:nvSpPr>
        <p:spPr>
          <a:xfrm>
            <a:off x="410634" y="1013619"/>
            <a:ext cx="1956329" cy="757238"/>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8" name="Title 1">
            <a:extLst>
              <a:ext uri="{FF2B5EF4-FFF2-40B4-BE49-F238E27FC236}">
                <a16:creationId xmlns:a16="http://schemas.microsoft.com/office/drawing/2014/main" id="{60B289C0-7B1B-3DBA-DEEF-E6AAD4B4B461}"/>
              </a:ext>
            </a:extLst>
          </p:cNvPr>
          <p:cNvSpPr txBox="1">
            <a:spLocks/>
          </p:cNvSpPr>
          <p:nvPr/>
        </p:nvSpPr>
        <p:spPr>
          <a:xfrm>
            <a:off x="7010400" y="427283"/>
            <a:ext cx="2024063" cy="49530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Plot</a:t>
            </a:r>
          </a:p>
        </p:txBody>
      </p:sp>
    </p:spTree>
    <p:extLst>
      <p:ext uri="{BB962C8B-B14F-4D97-AF65-F5344CB8AC3E}">
        <p14:creationId xmlns:p14="http://schemas.microsoft.com/office/powerpoint/2010/main" val="1962624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A5E32-AEA8-5486-A8E1-B23BBFEFCD07}"/>
              </a:ext>
            </a:extLst>
          </p:cNvPr>
          <p:cNvSpPr>
            <a:spLocks noGrp="1"/>
          </p:cNvSpPr>
          <p:nvPr>
            <p:ph type="title"/>
          </p:nvPr>
        </p:nvSpPr>
        <p:spPr>
          <a:xfrm>
            <a:off x="677334" y="609600"/>
            <a:ext cx="4028016" cy="823914"/>
          </a:xfrm>
        </p:spPr>
        <p:txBody>
          <a:bodyPr>
            <a:normAutofit/>
          </a:bodyPr>
          <a:lstStyle/>
          <a:p>
            <a:r>
              <a:rPr lang="en-US" dirty="0"/>
              <a:t>Confusion Matrix</a:t>
            </a:r>
          </a:p>
        </p:txBody>
      </p:sp>
      <p:pic>
        <p:nvPicPr>
          <p:cNvPr id="5" name="Content Placeholder 4">
            <a:extLst>
              <a:ext uri="{FF2B5EF4-FFF2-40B4-BE49-F238E27FC236}">
                <a16:creationId xmlns:a16="http://schemas.microsoft.com/office/drawing/2014/main" id="{3068C3A6-CF4F-3EE9-6AD4-4A9ABEE1A8B8}"/>
              </a:ext>
            </a:extLst>
          </p:cNvPr>
          <p:cNvPicPr>
            <a:picLocks noGrp="1" noChangeAspect="1"/>
          </p:cNvPicPr>
          <p:nvPr>
            <p:ph idx="1"/>
          </p:nvPr>
        </p:nvPicPr>
        <p:blipFill>
          <a:blip r:embed="rId2"/>
          <a:stretch>
            <a:fillRect/>
          </a:stretch>
        </p:blipFill>
        <p:spPr>
          <a:xfrm>
            <a:off x="2667000" y="1329028"/>
            <a:ext cx="4252913" cy="5106177"/>
          </a:xfrm>
        </p:spPr>
      </p:pic>
    </p:spTree>
    <p:extLst>
      <p:ext uri="{BB962C8B-B14F-4D97-AF65-F5344CB8AC3E}">
        <p14:creationId xmlns:p14="http://schemas.microsoft.com/office/powerpoint/2010/main" val="3224809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B2CD1-25E0-97E1-E70A-C11E8EDE7FEA}"/>
              </a:ext>
            </a:extLst>
          </p:cNvPr>
          <p:cNvSpPr>
            <a:spLocks noGrp="1"/>
          </p:cNvSpPr>
          <p:nvPr>
            <p:ph type="title"/>
          </p:nvPr>
        </p:nvSpPr>
        <p:spPr>
          <a:xfrm>
            <a:off x="186796" y="230850"/>
            <a:ext cx="6328304" cy="585788"/>
          </a:xfrm>
        </p:spPr>
        <p:txBody>
          <a:bodyPr>
            <a:normAutofit fontScale="90000"/>
          </a:bodyPr>
          <a:lstStyle/>
          <a:p>
            <a:r>
              <a:rPr lang="en-US" dirty="0"/>
              <a:t>VARIABLE OF IMPORTANCE</a:t>
            </a:r>
          </a:p>
        </p:txBody>
      </p:sp>
      <p:pic>
        <p:nvPicPr>
          <p:cNvPr id="5" name="Content Placeholder 4">
            <a:extLst>
              <a:ext uri="{FF2B5EF4-FFF2-40B4-BE49-F238E27FC236}">
                <a16:creationId xmlns:a16="http://schemas.microsoft.com/office/drawing/2014/main" id="{9D9BB6FA-16E2-ED3E-722B-7483C0537C53}"/>
              </a:ext>
            </a:extLst>
          </p:cNvPr>
          <p:cNvPicPr>
            <a:picLocks noGrp="1" noChangeAspect="1"/>
          </p:cNvPicPr>
          <p:nvPr>
            <p:ph idx="1"/>
          </p:nvPr>
        </p:nvPicPr>
        <p:blipFill>
          <a:blip r:embed="rId2"/>
          <a:stretch>
            <a:fillRect/>
          </a:stretch>
        </p:blipFill>
        <p:spPr>
          <a:xfrm>
            <a:off x="540878" y="1350963"/>
            <a:ext cx="4012071" cy="5444954"/>
          </a:xfrm>
        </p:spPr>
      </p:pic>
      <p:pic>
        <p:nvPicPr>
          <p:cNvPr id="7" name="Picture 6">
            <a:extLst>
              <a:ext uri="{FF2B5EF4-FFF2-40B4-BE49-F238E27FC236}">
                <a16:creationId xmlns:a16="http://schemas.microsoft.com/office/drawing/2014/main" id="{DA7635E7-7877-4B40-AAD7-9306CEE7E6F3}"/>
              </a:ext>
            </a:extLst>
          </p:cNvPr>
          <p:cNvPicPr>
            <a:picLocks noChangeAspect="1"/>
          </p:cNvPicPr>
          <p:nvPr/>
        </p:nvPicPr>
        <p:blipFill>
          <a:blip r:embed="rId3"/>
          <a:stretch>
            <a:fillRect/>
          </a:stretch>
        </p:blipFill>
        <p:spPr>
          <a:xfrm>
            <a:off x="5710238" y="1114152"/>
            <a:ext cx="5765588" cy="5681765"/>
          </a:xfrm>
          <a:prstGeom prst="rect">
            <a:avLst/>
          </a:prstGeom>
        </p:spPr>
      </p:pic>
    </p:spTree>
    <p:extLst>
      <p:ext uri="{BB962C8B-B14F-4D97-AF65-F5344CB8AC3E}">
        <p14:creationId xmlns:p14="http://schemas.microsoft.com/office/powerpoint/2010/main" val="424758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CD5B5-1C7F-7517-027A-05643BE20DB7}"/>
              </a:ext>
            </a:extLst>
          </p:cNvPr>
          <p:cNvSpPr>
            <a:spLocks noGrp="1"/>
          </p:cNvSpPr>
          <p:nvPr>
            <p:ph type="title"/>
          </p:nvPr>
        </p:nvSpPr>
        <p:spPr>
          <a:xfrm>
            <a:off x="234422" y="257175"/>
            <a:ext cx="6723591" cy="676275"/>
          </a:xfrm>
        </p:spPr>
        <p:txBody>
          <a:bodyPr/>
          <a:lstStyle/>
          <a:p>
            <a:r>
              <a:rPr lang="en-US" dirty="0"/>
              <a:t>NEAREST SHRUNKEN CENTROIDS</a:t>
            </a:r>
          </a:p>
        </p:txBody>
      </p:sp>
      <p:pic>
        <p:nvPicPr>
          <p:cNvPr id="5" name="Content Placeholder 4">
            <a:extLst>
              <a:ext uri="{FF2B5EF4-FFF2-40B4-BE49-F238E27FC236}">
                <a16:creationId xmlns:a16="http://schemas.microsoft.com/office/drawing/2014/main" id="{16A3E4CA-5C33-86BA-54BE-E9880691C2F1}"/>
              </a:ext>
            </a:extLst>
          </p:cNvPr>
          <p:cNvPicPr>
            <a:picLocks noGrp="1" noChangeAspect="1"/>
          </p:cNvPicPr>
          <p:nvPr>
            <p:ph idx="1"/>
          </p:nvPr>
        </p:nvPicPr>
        <p:blipFill>
          <a:blip r:embed="rId2"/>
          <a:stretch>
            <a:fillRect/>
          </a:stretch>
        </p:blipFill>
        <p:spPr>
          <a:xfrm>
            <a:off x="6791802" y="1531299"/>
            <a:ext cx="4938236" cy="4870632"/>
          </a:xfrm>
        </p:spPr>
      </p:pic>
      <p:sp>
        <p:nvSpPr>
          <p:cNvPr id="6" name="Title 1">
            <a:extLst>
              <a:ext uri="{FF2B5EF4-FFF2-40B4-BE49-F238E27FC236}">
                <a16:creationId xmlns:a16="http://schemas.microsoft.com/office/drawing/2014/main" id="{ACA205F9-1089-80DE-A67A-BB09AA313065}"/>
              </a:ext>
            </a:extLst>
          </p:cNvPr>
          <p:cNvSpPr txBox="1">
            <a:spLocks/>
          </p:cNvSpPr>
          <p:nvPr/>
        </p:nvSpPr>
        <p:spPr>
          <a:xfrm>
            <a:off x="510647" y="887093"/>
            <a:ext cx="1875366" cy="6905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Training</a:t>
            </a:r>
            <a:endParaRPr lang="en-US" dirty="0"/>
          </a:p>
        </p:txBody>
      </p:sp>
      <p:sp>
        <p:nvSpPr>
          <p:cNvPr id="7" name="Title 1">
            <a:extLst>
              <a:ext uri="{FF2B5EF4-FFF2-40B4-BE49-F238E27FC236}">
                <a16:creationId xmlns:a16="http://schemas.microsoft.com/office/drawing/2014/main" id="{79CE9D5B-E3FD-B937-CE2E-63C01113C16A}"/>
              </a:ext>
            </a:extLst>
          </p:cNvPr>
          <p:cNvSpPr txBox="1">
            <a:spLocks/>
          </p:cNvSpPr>
          <p:nvPr/>
        </p:nvSpPr>
        <p:spPr>
          <a:xfrm>
            <a:off x="7614153" y="840736"/>
            <a:ext cx="1875366" cy="690563"/>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Plot</a:t>
            </a:r>
          </a:p>
        </p:txBody>
      </p:sp>
      <p:pic>
        <p:nvPicPr>
          <p:cNvPr id="9" name="Picture 8">
            <a:extLst>
              <a:ext uri="{FF2B5EF4-FFF2-40B4-BE49-F238E27FC236}">
                <a16:creationId xmlns:a16="http://schemas.microsoft.com/office/drawing/2014/main" id="{60E88154-0331-9B64-8DD4-437855121CCA}"/>
              </a:ext>
            </a:extLst>
          </p:cNvPr>
          <p:cNvPicPr>
            <a:picLocks noChangeAspect="1"/>
          </p:cNvPicPr>
          <p:nvPr/>
        </p:nvPicPr>
        <p:blipFill>
          <a:blip r:embed="rId3"/>
          <a:stretch>
            <a:fillRect/>
          </a:stretch>
        </p:blipFill>
        <p:spPr>
          <a:xfrm>
            <a:off x="605691" y="1531299"/>
            <a:ext cx="3394194" cy="5297578"/>
          </a:xfrm>
          <a:prstGeom prst="rect">
            <a:avLst/>
          </a:prstGeom>
        </p:spPr>
      </p:pic>
    </p:spTree>
    <p:extLst>
      <p:ext uri="{BB962C8B-B14F-4D97-AF65-F5344CB8AC3E}">
        <p14:creationId xmlns:p14="http://schemas.microsoft.com/office/powerpoint/2010/main" val="609065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BF847-8A19-6EE5-7644-03091EA2C652}"/>
              </a:ext>
            </a:extLst>
          </p:cNvPr>
          <p:cNvSpPr>
            <a:spLocks noGrp="1"/>
          </p:cNvSpPr>
          <p:nvPr>
            <p:ph type="title"/>
          </p:nvPr>
        </p:nvSpPr>
        <p:spPr>
          <a:xfrm>
            <a:off x="315384" y="273713"/>
            <a:ext cx="4885266" cy="542925"/>
          </a:xfrm>
        </p:spPr>
        <p:txBody>
          <a:bodyPr>
            <a:normAutofit fontScale="90000"/>
          </a:bodyPr>
          <a:lstStyle/>
          <a:p>
            <a:r>
              <a:rPr lang="en-US" dirty="0"/>
              <a:t>Variable of Importance</a:t>
            </a:r>
          </a:p>
        </p:txBody>
      </p:sp>
      <p:pic>
        <p:nvPicPr>
          <p:cNvPr id="4" name="Content Placeholder 3" descr="A screenshot of a computer code&#10;&#10;Description automatically generated">
            <a:extLst>
              <a:ext uri="{FF2B5EF4-FFF2-40B4-BE49-F238E27FC236}">
                <a16:creationId xmlns:a16="http://schemas.microsoft.com/office/drawing/2014/main" id="{4D7AE91C-DDBD-AF6E-6E9B-2F3330BF5369}"/>
              </a:ext>
            </a:extLst>
          </p:cNvPr>
          <p:cNvPicPr>
            <a:picLocks noGrp="1" noChangeAspect="1"/>
          </p:cNvPicPr>
          <p:nvPr>
            <p:ph idx="1"/>
          </p:nvPr>
        </p:nvPicPr>
        <p:blipFill>
          <a:blip r:embed="rId2"/>
          <a:stretch>
            <a:fillRect/>
          </a:stretch>
        </p:blipFill>
        <p:spPr>
          <a:xfrm>
            <a:off x="851549" y="1389063"/>
            <a:ext cx="3958414" cy="5040312"/>
          </a:xfrm>
          <a:prstGeom prst="rect">
            <a:avLst/>
          </a:prstGeom>
        </p:spPr>
      </p:pic>
      <p:pic>
        <p:nvPicPr>
          <p:cNvPr id="6" name="Picture 5">
            <a:extLst>
              <a:ext uri="{FF2B5EF4-FFF2-40B4-BE49-F238E27FC236}">
                <a16:creationId xmlns:a16="http://schemas.microsoft.com/office/drawing/2014/main" id="{FCBE535E-CAFD-D12A-84BF-626BD567FEF1}"/>
              </a:ext>
            </a:extLst>
          </p:cNvPr>
          <p:cNvPicPr>
            <a:picLocks noChangeAspect="1"/>
          </p:cNvPicPr>
          <p:nvPr/>
        </p:nvPicPr>
        <p:blipFill>
          <a:blip r:embed="rId3"/>
          <a:stretch>
            <a:fillRect/>
          </a:stretch>
        </p:blipFill>
        <p:spPr>
          <a:xfrm>
            <a:off x="5398544" y="545175"/>
            <a:ext cx="6478072" cy="6284093"/>
          </a:xfrm>
          <a:prstGeom prst="rect">
            <a:avLst/>
          </a:prstGeom>
        </p:spPr>
      </p:pic>
    </p:spTree>
    <p:extLst>
      <p:ext uri="{BB962C8B-B14F-4D97-AF65-F5344CB8AC3E}">
        <p14:creationId xmlns:p14="http://schemas.microsoft.com/office/powerpoint/2010/main" val="4160988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3AC2-63CB-6CFE-ED1B-7184F1CB8E9E}"/>
              </a:ext>
            </a:extLst>
          </p:cNvPr>
          <p:cNvSpPr>
            <a:spLocks noGrp="1"/>
          </p:cNvSpPr>
          <p:nvPr>
            <p:ph type="title"/>
          </p:nvPr>
        </p:nvSpPr>
        <p:spPr>
          <a:xfrm>
            <a:off x="677334" y="609600"/>
            <a:ext cx="3494616" cy="914400"/>
          </a:xfrm>
        </p:spPr>
        <p:txBody>
          <a:bodyPr>
            <a:normAutofit fontScale="90000"/>
          </a:bodyPr>
          <a:lstStyle/>
          <a:p>
            <a:r>
              <a:rPr lang="en-US" dirty="0"/>
              <a:t>Confusion  Matrix</a:t>
            </a:r>
          </a:p>
        </p:txBody>
      </p:sp>
      <p:pic>
        <p:nvPicPr>
          <p:cNvPr id="5" name="Content Placeholder 4">
            <a:extLst>
              <a:ext uri="{FF2B5EF4-FFF2-40B4-BE49-F238E27FC236}">
                <a16:creationId xmlns:a16="http://schemas.microsoft.com/office/drawing/2014/main" id="{2002211D-D104-D2BA-5447-3512408EB7B0}"/>
              </a:ext>
            </a:extLst>
          </p:cNvPr>
          <p:cNvPicPr>
            <a:picLocks noGrp="1" noChangeAspect="1"/>
          </p:cNvPicPr>
          <p:nvPr>
            <p:ph idx="1"/>
          </p:nvPr>
        </p:nvPicPr>
        <p:blipFill>
          <a:blip r:embed="rId2"/>
          <a:stretch>
            <a:fillRect/>
          </a:stretch>
        </p:blipFill>
        <p:spPr>
          <a:xfrm>
            <a:off x="3381120" y="2160588"/>
            <a:ext cx="3189797" cy="3881437"/>
          </a:xfrm>
        </p:spPr>
      </p:pic>
    </p:spTree>
    <p:extLst>
      <p:ext uri="{BB962C8B-B14F-4D97-AF65-F5344CB8AC3E}">
        <p14:creationId xmlns:p14="http://schemas.microsoft.com/office/powerpoint/2010/main" val="1530628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BA247-069D-6A62-28DA-F2F4D7F18C16}"/>
              </a:ext>
            </a:extLst>
          </p:cNvPr>
          <p:cNvSpPr>
            <a:spLocks noGrp="1"/>
          </p:cNvSpPr>
          <p:nvPr>
            <p:ph type="title"/>
          </p:nvPr>
        </p:nvSpPr>
        <p:spPr>
          <a:xfrm>
            <a:off x="630681" y="231710"/>
            <a:ext cx="5368903" cy="650033"/>
          </a:xfrm>
        </p:spPr>
        <p:txBody>
          <a:bodyPr/>
          <a:lstStyle/>
          <a:p>
            <a:r>
              <a:rPr lang="en-US" dirty="0"/>
              <a:t>Summary of the Data Set</a:t>
            </a:r>
          </a:p>
        </p:txBody>
      </p:sp>
      <p:sp>
        <p:nvSpPr>
          <p:cNvPr id="3" name="Content Placeholder 2">
            <a:extLst>
              <a:ext uri="{FF2B5EF4-FFF2-40B4-BE49-F238E27FC236}">
                <a16:creationId xmlns:a16="http://schemas.microsoft.com/office/drawing/2014/main" id="{A2F68B59-C702-8FF7-A834-F40508E764AC}"/>
              </a:ext>
            </a:extLst>
          </p:cNvPr>
          <p:cNvSpPr>
            <a:spLocks noGrp="1"/>
          </p:cNvSpPr>
          <p:nvPr>
            <p:ph idx="1"/>
          </p:nvPr>
        </p:nvSpPr>
        <p:spPr>
          <a:xfrm>
            <a:off x="677334" y="1077687"/>
            <a:ext cx="8596668" cy="4963676"/>
          </a:xfrm>
        </p:spPr>
        <p:txBody>
          <a:bodyPr/>
          <a:lstStyle/>
          <a:p>
            <a:r>
              <a:rPr lang="en-US" sz="2000" b="0" i="0" u="none" strike="noStrike" dirty="0">
                <a:solidFill>
                  <a:srgbClr val="000000"/>
                </a:solidFill>
                <a:effectLst/>
                <a:latin typeface="Times New Roman" panose="02020603050405020304" pitchFamily="18" charset="0"/>
              </a:rPr>
              <a:t>Source of dataset: University of California (Irvine)</a:t>
            </a:r>
          </a:p>
          <a:p>
            <a:r>
              <a:rPr lang="en-US" sz="2000" b="0" i="0" u="none" strike="noStrike" dirty="0">
                <a:solidFill>
                  <a:srgbClr val="000000"/>
                </a:solidFill>
                <a:effectLst/>
                <a:latin typeface="Times New Roman" panose="02020603050405020304" pitchFamily="18" charset="0"/>
              </a:rPr>
              <a:t>The </a:t>
            </a:r>
            <a:r>
              <a:rPr lang="en-US" sz="2000" b="0" i="1" u="none" strike="noStrike" dirty="0">
                <a:solidFill>
                  <a:srgbClr val="000000"/>
                </a:solidFill>
                <a:effectLst/>
                <a:latin typeface="Times New Roman" panose="02020603050405020304" pitchFamily="18" charset="0"/>
              </a:rPr>
              <a:t>Breast Cancer Wisconsin (Diagnostic) </a:t>
            </a:r>
            <a:r>
              <a:rPr lang="en-US" sz="2000" b="0" i="0" u="none" strike="noStrike" dirty="0">
                <a:solidFill>
                  <a:srgbClr val="000000"/>
                </a:solidFill>
                <a:effectLst/>
                <a:latin typeface="Times New Roman" panose="02020603050405020304" pitchFamily="18" charset="0"/>
              </a:rPr>
              <a:t>dataset used contains 569 samples labeled as benign (B) or malignant (M).</a:t>
            </a:r>
          </a:p>
          <a:p>
            <a:r>
              <a:rPr lang="en-US" sz="2000" b="0" i="0" u="none" strike="noStrike" dirty="0">
                <a:solidFill>
                  <a:srgbClr val="000000"/>
                </a:solidFill>
                <a:effectLst/>
                <a:latin typeface="Times New Roman" panose="02020603050405020304" pitchFamily="18" charset="0"/>
              </a:rPr>
              <a:t>Features/variables: 32—including </a:t>
            </a:r>
            <a:r>
              <a:rPr lang="en-US" sz="2000" b="0" i="1" u="none" strike="noStrike" dirty="0">
                <a:solidFill>
                  <a:srgbClr val="000000"/>
                </a:solidFill>
                <a:effectLst/>
                <a:latin typeface="Times New Roman" panose="02020603050405020304" pitchFamily="18" charset="0"/>
              </a:rPr>
              <a:t>Id</a:t>
            </a:r>
            <a:r>
              <a:rPr lang="en-US" sz="2000" b="0" i="0" u="none" strike="noStrike" dirty="0">
                <a:solidFill>
                  <a:srgbClr val="000000"/>
                </a:solidFill>
                <a:effectLst/>
                <a:latin typeface="Times New Roman" panose="02020603050405020304" pitchFamily="18" charset="0"/>
              </a:rPr>
              <a:t> (sample id) and </a:t>
            </a:r>
            <a:r>
              <a:rPr lang="en-US" sz="2000" b="0" i="1" u="none" strike="noStrike" dirty="0">
                <a:solidFill>
                  <a:srgbClr val="000000"/>
                </a:solidFill>
                <a:effectLst/>
                <a:latin typeface="Times New Roman" panose="02020603050405020304" pitchFamily="18" charset="0"/>
              </a:rPr>
              <a:t>Diagnosis</a:t>
            </a:r>
            <a:r>
              <a:rPr lang="en-US" sz="2000" b="0" i="0" u="none" strike="noStrike" dirty="0">
                <a:solidFill>
                  <a:srgbClr val="000000"/>
                </a:solidFill>
                <a:effectLst/>
                <a:latin typeface="Times New Roman" panose="02020603050405020304" pitchFamily="18" charset="0"/>
              </a:rPr>
              <a:t> (response) columns</a:t>
            </a:r>
          </a:p>
          <a:p>
            <a:pPr marL="114300" indent="0" rtl="0" fontAlgn="base">
              <a:spcBef>
                <a:spcPts val="0"/>
              </a:spcBef>
              <a:spcAft>
                <a:spcPts val="0"/>
              </a:spcAft>
              <a:buNone/>
            </a:pPr>
            <a:endParaRPr lang="en-US" sz="2000" dirty="0">
              <a:solidFill>
                <a:srgbClr val="000000"/>
              </a:solidFill>
              <a:latin typeface="Times New Roman" panose="02020603050405020304" pitchFamily="18" charset="0"/>
            </a:endParaRPr>
          </a:p>
          <a:p>
            <a:pPr marL="45720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30 predictor features were used to model the diagnosis of individual samples collected.</a:t>
            </a:r>
          </a:p>
          <a:p>
            <a:pPr marL="742950" lvl="1" indent="-285750" rtl="0" fontAlgn="base">
              <a:spcBef>
                <a:spcPts val="0"/>
              </a:spcBef>
              <a:spcAft>
                <a:spcPts val="0"/>
              </a:spcAft>
              <a:buFont typeface="Arial" panose="020B0604020202020204" pitchFamily="34" charset="0"/>
              <a:buChar char="•"/>
            </a:pPr>
            <a:r>
              <a:rPr lang="en-US" sz="2000" b="0" i="0" u="none" strike="noStrike" dirty="0">
                <a:solidFill>
                  <a:srgbClr val="000000"/>
                </a:solidFill>
                <a:effectLst/>
                <a:latin typeface="Times New Roman" panose="02020603050405020304" pitchFamily="18" charset="0"/>
              </a:rPr>
              <a:t>All 30 predictors were numerical (i.e. no categorical predictor)</a:t>
            </a:r>
          </a:p>
          <a:p>
            <a:pPr marL="114300" indent="0" rtl="0" fontAlgn="base">
              <a:spcBef>
                <a:spcPts val="0"/>
              </a:spcBef>
              <a:spcAft>
                <a:spcPts val="0"/>
              </a:spcAft>
              <a:buNone/>
            </a:pPr>
            <a:endParaRPr lang="en-US" sz="2000" dirty="0">
              <a:solidFill>
                <a:srgbClr val="000000"/>
              </a:solidFill>
              <a:latin typeface="Times New Roman" panose="02020603050405020304" pitchFamily="18" charset="0"/>
            </a:endParaRPr>
          </a:p>
          <a:p>
            <a:pPr marL="457200" rtl="0" fontAlgn="base">
              <a:spcBef>
                <a:spcPts val="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rPr>
              <a:t>Response variable (Diagnosis) was categorical: Benign (B) or Malignant (M).</a:t>
            </a:r>
          </a:p>
          <a:p>
            <a:pPr marL="742950" lvl="1" indent="-285750" rtl="0" fontAlgn="base">
              <a:spcBef>
                <a:spcPts val="0"/>
              </a:spcBef>
              <a:spcAft>
                <a:spcPts val="0"/>
              </a:spcAft>
              <a:buFont typeface="Arial" panose="020B0604020202020204" pitchFamily="34" charset="0"/>
              <a:buChar char="•"/>
            </a:pPr>
            <a:r>
              <a:rPr lang="en-US" sz="2000" dirty="0">
                <a:solidFill>
                  <a:srgbClr val="000000"/>
                </a:solidFill>
                <a:latin typeface="Times New Roman" panose="02020603050405020304" pitchFamily="18" charset="0"/>
              </a:rPr>
              <a:t>Categorical—unbalanced distribution(63% to 37%)</a:t>
            </a:r>
          </a:p>
          <a:p>
            <a:endParaRPr lang="en-US" sz="1800" b="0" i="0" u="none" strike="noStrike" dirty="0">
              <a:solidFill>
                <a:srgbClr val="000000"/>
              </a:solidFill>
              <a:effectLst/>
              <a:latin typeface="Times New Roman" panose="02020603050405020304" pitchFamily="18" charset="0"/>
            </a:endParaRPr>
          </a:p>
          <a:p>
            <a:pPr marL="114300" indent="0" rtl="0" fontAlgn="base">
              <a:spcBef>
                <a:spcPts val="0"/>
              </a:spcBef>
              <a:spcAft>
                <a:spcPts val="0"/>
              </a:spcAft>
              <a:buNone/>
            </a:pPr>
            <a:endParaRPr lang="en-US" b="0" i="0" u="none" strike="noStrike" dirty="0">
              <a:solidFill>
                <a:srgbClr val="000000"/>
              </a:solidFill>
              <a:effectLst/>
              <a:latin typeface="Times New Roman" panose="02020603050405020304" pitchFamily="18" charset="0"/>
            </a:endParaRPr>
          </a:p>
          <a:p>
            <a:endParaRPr lang="en-US" dirty="0"/>
          </a:p>
        </p:txBody>
      </p:sp>
    </p:spTree>
    <p:extLst>
      <p:ext uri="{BB962C8B-B14F-4D97-AF65-F5344CB8AC3E}">
        <p14:creationId xmlns:p14="http://schemas.microsoft.com/office/powerpoint/2010/main" val="31007999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F75E9-A8B8-0AAA-4342-FFCAF2CBDB73}"/>
              </a:ext>
            </a:extLst>
          </p:cNvPr>
          <p:cNvSpPr>
            <a:spLocks noGrp="1"/>
          </p:cNvSpPr>
          <p:nvPr>
            <p:ph type="title"/>
          </p:nvPr>
        </p:nvSpPr>
        <p:spPr/>
        <p:txBody>
          <a:bodyPr/>
          <a:lstStyle/>
          <a:p>
            <a:r>
              <a:rPr lang="en-US" dirty="0"/>
              <a:t>NON LINEAR CLASSIFICATION MODELS</a:t>
            </a:r>
          </a:p>
        </p:txBody>
      </p:sp>
      <p:sp>
        <p:nvSpPr>
          <p:cNvPr id="3" name="Content Placeholder 2">
            <a:extLst>
              <a:ext uri="{FF2B5EF4-FFF2-40B4-BE49-F238E27FC236}">
                <a16:creationId xmlns:a16="http://schemas.microsoft.com/office/drawing/2014/main" id="{3BC526D6-7B40-3A97-5786-F5214ADB5D44}"/>
              </a:ext>
            </a:extLst>
          </p:cNvPr>
          <p:cNvSpPr>
            <a:spLocks noGrp="1"/>
          </p:cNvSpPr>
          <p:nvPr>
            <p:ph idx="1"/>
          </p:nvPr>
        </p:nvSpPr>
        <p:spPr/>
        <p:txBody>
          <a:bodyPr>
            <a:normAutofit/>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NON LINEAR[ MIXTURE DISCRIMINANT ANALYSIS]</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REGULARIZED DISCRIMINANT ANALYSIS</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NEURAL NETWORK</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FLEXIBLE DISCRIMINANT ANALYSIS</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SUPPORT VECTOR MACHINE</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K NEAREST NEIGHBOR</a:t>
            </a:r>
          </a:p>
          <a:p>
            <a:r>
              <a:rPr lang="en-US" sz="2800" dirty="0">
                <a:effectLst/>
                <a:latin typeface="Calibri" panose="020F0502020204030204" pitchFamily="34" charset="0"/>
                <a:ea typeface="Calibri" panose="020F0502020204030204" pitchFamily="34" charset="0"/>
                <a:cs typeface="Times New Roman" panose="02020603050405020304" pitchFamily="18" charset="0"/>
              </a:rPr>
              <a:t>NAÏVE BAYES</a:t>
            </a:r>
            <a:endParaRPr lang="en-US" sz="2800" dirty="0"/>
          </a:p>
        </p:txBody>
      </p:sp>
    </p:spTree>
    <p:extLst>
      <p:ext uri="{BB962C8B-B14F-4D97-AF65-F5344CB8AC3E}">
        <p14:creationId xmlns:p14="http://schemas.microsoft.com/office/powerpoint/2010/main" val="19617960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77764-C6EA-C532-1BDB-C008CBE37FBB}"/>
              </a:ext>
            </a:extLst>
          </p:cNvPr>
          <p:cNvSpPr>
            <a:spLocks noGrp="1"/>
          </p:cNvSpPr>
          <p:nvPr>
            <p:ph type="title"/>
          </p:nvPr>
        </p:nvSpPr>
        <p:spPr>
          <a:xfrm>
            <a:off x="291572" y="690561"/>
            <a:ext cx="6641841" cy="533402"/>
          </a:xfrm>
        </p:spPr>
        <p:txBody>
          <a:bodyPr>
            <a:normAutofit fontScale="90000"/>
          </a:bodyPr>
          <a:lstStyle/>
          <a:p>
            <a:r>
              <a:rPr lang="en-US" dirty="0"/>
              <a:t>a)MIXTURE DISCRIMINANT ANALYSIS</a:t>
            </a:r>
          </a:p>
        </p:txBody>
      </p:sp>
      <p:sp>
        <p:nvSpPr>
          <p:cNvPr id="4" name="Title 1">
            <a:extLst>
              <a:ext uri="{FF2B5EF4-FFF2-40B4-BE49-F238E27FC236}">
                <a16:creationId xmlns:a16="http://schemas.microsoft.com/office/drawing/2014/main" id="{03A7DDC5-87E7-4FF2-E767-943379AAC416}"/>
              </a:ext>
            </a:extLst>
          </p:cNvPr>
          <p:cNvSpPr txBox="1">
            <a:spLocks/>
          </p:cNvSpPr>
          <p:nvPr/>
        </p:nvSpPr>
        <p:spPr>
          <a:xfrm>
            <a:off x="182034" y="214312"/>
            <a:ext cx="6433079" cy="723900"/>
          </a:xfrm>
          <a:prstGeom prst="rect">
            <a:avLst/>
          </a:prstGeom>
        </p:spPr>
        <p:txBody>
          <a:bodyPr vert="horz" lIns="91440" tIns="45720" rIns="91440" bIns="45720" rtlCol="0" anchor="t">
            <a:normAutofit fontScale="82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NON LINEAR DISCRIMINANT ANALYSIS</a:t>
            </a:r>
          </a:p>
        </p:txBody>
      </p:sp>
      <p:pic>
        <p:nvPicPr>
          <p:cNvPr id="6" name="Content Placeholder 5" descr="A screenshot of a computer&#10;&#10;Description automatically generated">
            <a:extLst>
              <a:ext uri="{FF2B5EF4-FFF2-40B4-BE49-F238E27FC236}">
                <a16:creationId xmlns:a16="http://schemas.microsoft.com/office/drawing/2014/main" id="{CEF8911C-F3FD-C07E-DDBF-8DEF06237EE0}"/>
              </a:ext>
            </a:extLst>
          </p:cNvPr>
          <p:cNvPicPr>
            <a:picLocks noGrp="1" noChangeAspect="1"/>
          </p:cNvPicPr>
          <p:nvPr>
            <p:ph idx="1"/>
          </p:nvPr>
        </p:nvPicPr>
        <p:blipFill>
          <a:blip r:embed="rId2"/>
          <a:stretch>
            <a:fillRect/>
          </a:stretch>
        </p:blipFill>
        <p:spPr>
          <a:xfrm>
            <a:off x="540156" y="2236788"/>
            <a:ext cx="5443825" cy="4097337"/>
          </a:xfrm>
          <a:prstGeom prst="rect">
            <a:avLst/>
          </a:prstGeom>
        </p:spPr>
      </p:pic>
      <p:pic>
        <p:nvPicPr>
          <p:cNvPr id="8" name="Picture 7">
            <a:extLst>
              <a:ext uri="{FF2B5EF4-FFF2-40B4-BE49-F238E27FC236}">
                <a16:creationId xmlns:a16="http://schemas.microsoft.com/office/drawing/2014/main" id="{69174420-90D0-7483-BBDA-B98C2ABC29DA}"/>
              </a:ext>
            </a:extLst>
          </p:cNvPr>
          <p:cNvPicPr>
            <a:picLocks noChangeAspect="1"/>
          </p:cNvPicPr>
          <p:nvPr/>
        </p:nvPicPr>
        <p:blipFill>
          <a:blip r:embed="rId3"/>
          <a:stretch>
            <a:fillRect/>
          </a:stretch>
        </p:blipFill>
        <p:spPr>
          <a:xfrm>
            <a:off x="6472237" y="1919288"/>
            <a:ext cx="5380567" cy="4810123"/>
          </a:xfrm>
          <a:prstGeom prst="rect">
            <a:avLst/>
          </a:prstGeom>
        </p:spPr>
      </p:pic>
      <p:sp>
        <p:nvSpPr>
          <p:cNvPr id="9" name="Title 1">
            <a:extLst>
              <a:ext uri="{FF2B5EF4-FFF2-40B4-BE49-F238E27FC236}">
                <a16:creationId xmlns:a16="http://schemas.microsoft.com/office/drawing/2014/main" id="{87F02D20-9324-7387-D6FE-ECAA327E1E1D}"/>
              </a:ext>
            </a:extLst>
          </p:cNvPr>
          <p:cNvSpPr txBox="1">
            <a:spLocks/>
          </p:cNvSpPr>
          <p:nvPr/>
        </p:nvSpPr>
        <p:spPr>
          <a:xfrm>
            <a:off x="629709" y="1300161"/>
            <a:ext cx="1903941" cy="533402"/>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Training</a:t>
            </a:r>
          </a:p>
        </p:txBody>
      </p:sp>
      <p:sp>
        <p:nvSpPr>
          <p:cNvPr id="10" name="Title 1">
            <a:extLst>
              <a:ext uri="{FF2B5EF4-FFF2-40B4-BE49-F238E27FC236}">
                <a16:creationId xmlns:a16="http://schemas.microsoft.com/office/drawing/2014/main" id="{F1465BDA-BD8E-8DE1-08B5-D708A688BFAA}"/>
              </a:ext>
            </a:extLst>
          </p:cNvPr>
          <p:cNvSpPr txBox="1">
            <a:spLocks/>
          </p:cNvSpPr>
          <p:nvPr/>
        </p:nvSpPr>
        <p:spPr>
          <a:xfrm>
            <a:off x="7040034" y="938211"/>
            <a:ext cx="1951566" cy="495301"/>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Model Plot</a:t>
            </a:r>
          </a:p>
        </p:txBody>
      </p:sp>
    </p:spTree>
    <p:extLst>
      <p:ext uri="{BB962C8B-B14F-4D97-AF65-F5344CB8AC3E}">
        <p14:creationId xmlns:p14="http://schemas.microsoft.com/office/powerpoint/2010/main" val="7585491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6D67B-57B6-6F15-0A37-60F7FACFE8E6}"/>
              </a:ext>
            </a:extLst>
          </p:cNvPr>
          <p:cNvSpPr>
            <a:spLocks noGrp="1"/>
          </p:cNvSpPr>
          <p:nvPr>
            <p:ph type="title"/>
          </p:nvPr>
        </p:nvSpPr>
        <p:spPr/>
        <p:txBody>
          <a:bodyPr/>
          <a:lstStyle/>
          <a:p>
            <a:r>
              <a:rPr lang="en-US" dirty="0"/>
              <a:t>Variable of Importance</a:t>
            </a:r>
          </a:p>
        </p:txBody>
      </p:sp>
      <p:pic>
        <p:nvPicPr>
          <p:cNvPr id="5" name="Content Placeholder 4">
            <a:extLst>
              <a:ext uri="{FF2B5EF4-FFF2-40B4-BE49-F238E27FC236}">
                <a16:creationId xmlns:a16="http://schemas.microsoft.com/office/drawing/2014/main" id="{689FF512-0579-8CE6-4834-1DB7B6698400}"/>
              </a:ext>
            </a:extLst>
          </p:cNvPr>
          <p:cNvPicPr>
            <a:picLocks noGrp="1" noChangeAspect="1"/>
          </p:cNvPicPr>
          <p:nvPr>
            <p:ph idx="1"/>
          </p:nvPr>
        </p:nvPicPr>
        <p:blipFill>
          <a:blip r:embed="rId2"/>
          <a:stretch>
            <a:fillRect/>
          </a:stretch>
        </p:blipFill>
        <p:spPr>
          <a:xfrm>
            <a:off x="677334" y="1593850"/>
            <a:ext cx="4042304" cy="4687917"/>
          </a:xfrm>
        </p:spPr>
      </p:pic>
      <p:pic>
        <p:nvPicPr>
          <p:cNvPr id="7" name="Picture 6">
            <a:extLst>
              <a:ext uri="{FF2B5EF4-FFF2-40B4-BE49-F238E27FC236}">
                <a16:creationId xmlns:a16="http://schemas.microsoft.com/office/drawing/2014/main" id="{FED3671A-0A1E-48CD-28FE-691853E566D4}"/>
              </a:ext>
            </a:extLst>
          </p:cNvPr>
          <p:cNvPicPr>
            <a:picLocks noChangeAspect="1"/>
          </p:cNvPicPr>
          <p:nvPr/>
        </p:nvPicPr>
        <p:blipFill>
          <a:blip r:embed="rId3"/>
          <a:stretch>
            <a:fillRect/>
          </a:stretch>
        </p:blipFill>
        <p:spPr>
          <a:xfrm>
            <a:off x="6257925" y="1214438"/>
            <a:ext cx="5419724" cy="5419724"/>
          </a:xfrm>
          <a:prstGeom prst="rect">
            <a:avLst/>
          </a:prstGeom>
        </p:spPr>
      </p:pic>
    </p:spTree>
    <p:extLst>
      <p:ext uri="{BB962C8B-B14F-4D97-AF65-F5344CB8AC3E}">
        <p14:creationId xmlns:p14="http://schemas.microsoft.com/office/powerpoint/2010/main" val="1268349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67D78-997F-DCEB-BEA6-C5928B4C9E0B}"/>
              </a:ext>
            </a:extLst>
          </p:cNvPr>
          <p:cNvSpPr>
            <a:spLocks noGrp="1"/>
          </p:cNvSpPr>
          <p:nvPr>
            <p:ph type="title"/>
          </p:nvPr>
        </p:nvSpPr>
        <p:spPr>
          <a:xfrm>
            <a:off x="677333" y="609600"/>
            <a:ext cx="3442230" cy="723900"/>
          </a:xfrm>
        </p:spPr>
        <p:txBody>
          <a:bodyPr>
            <a:normAutofit fontScale="90000"/>
          </a:bodyPr>
          <a:lstStyle/>
          <a:p>
            <a:r>
              <a:rPr lang="en-US" dirty="0"/>
              <a:t>Confusion matrix</a:t>
            </a:r>
          </a:p>
        </p:txBody>
      </p:sp>
      <p:pic>
        <p:nvPicPr>
          <p:cNvPr id="4" name="Content Placeholder 3" descr="A screenshot of a computer&#10;&#10;Description automatically generated">
            <a:extLst>
              <a:ext uri="{FF2B5EF4-FFF2-40B4-BE49-F238E27FC236}">
                <a16:creationId xmlns:a16="http://schemas.microsoft.com/office/drawing/2014/main" id="{24283D0E-1F65-13E1-0D45-FE01CE16B100}"/>
              </a:ext>
            </a:extLst>
          </p:cNvPr>
          <p:cNvPicPr>
            <a:picLocks noGrp="1" noChangeAspect="1"/>
          </p:cNvPicPr>
          <p:nvPr>
            <p:ph idx="1"/>
          </p:nvPr>
        </p:nvPicPr>
        <p:blipFill>
          <a:blip r:embed="rId2"/>
          <a:stretch>
            <a:fillRect/>
          </a:stretch>
        </p:blipFill>
        <p:spPr>
          <a:xfrm>
            <a:off x="2690813" y="1330768"/>
            <a:ext cx="4240807" cy="5141470"/>
          </a:xfrm>
          <a:prstGeom prst="rect">
            <a:avLst/>
          </a:prstGeom>
        </p:spPr>
      </p:pic>
    </p:spTree>
    <p:extLst>
      <p:ext uri="{BB962C8B-B14F-4D97-AF65-F5344CB8AC3E}">
        <p14:creationId xmlns:p14="http://schemas.microsoft.com/office/powerpoint/2010/main" val="1492643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4720D-8A67-097C-6D49-17D7F7AE573D}"/>
              </a:ext>
            </a:extLst>
          </p:cNvPr>
          <p:cNvSpPr>
            <a:spLocks noGrp="1"/>
          </p:cNvSpPr>
          <p:nvPr>
            <p:ph type="title"/>
          </p:nvPr>
        </p:nvSpPr>
        <p:spPr>
          <a:xfrm>
            <a:off x="677334" y="609600"/>
            <a:ext cx="7952905" cy="724293"/>
          </a:xfrm>
        </p:spPr>
        <p:txBody>
          <a:bodyPr/>
          <a:lstStyle/>
          <a:p>
            <a:r>
              <a:rPr lang="en-US" dirty="0"/>
              <a:t>REGULARIZED DISCRIMINANT ANALYSIS</a:t>
            </a:r>
          </a:p>
        </p:txBody>
      </p:sp>
      <p:pic>
        <p:nvPicPr>
          <p:cNvPr id="5" name="Content Placeholder 4" descr="A screenshot of a computer&#10;&#10;Description automatically generated">
            <a:extLst>
              <a:ext uri="{FF2B5EF4-FFF2-40B4-BE49-F238E27FC236}">
                <a16:creationId xmlns:a16="http://schemas.microsoft.com/office/drawing/2014/main" id="{840303B1-D1B6-9C65-54D3-F87BF17B354A}"/>
              </a:ext>
            </a:extLst>
          </p:cNvPr>
          <p:cNvPicPr>
            <a:picLocks noGrp="1" noChangeAspect="1"/>
          </p:cNvPicPr>
          <p:nvPr>
            <p:ph idx="1"/>
          </p:nvPr>
        </p:nvPicPr>
        <p:blipFill>
          <a:blip r:embed="rId2"/>
          <a:stretch>
            <a:fillRect/>
          </a:stretch>
        </p:blipFill>
        <p:spPr>
          <a:xfrm>
            <a:off x="630494" y="1547846"/>
            <a:ext cx="3050919" cy="338643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D54298BC-77AA-BDFF-8461-AC210918FA1C}"/>
              </a:ext>
            </a:extLst>
          </p:cNvPr>
          <p:cNvPicPr>
            <a:picLocks noChangeAspect="1"/>
          </p:cNvPicPr>
          <p:nvPr/>
        </p:nvPicPr>
        <p:blipFill>
          <a:blip r:embed="rId3"/>
          <a:stretch>
            <a:fillRect/>
          </a:stretch>
        </p:blipFill>
        <p:spPr>
          <a:xfrm>
            <a:off x="569466" y="5148230"/>
            <a:ext cx="3418663" cy="724293"/>
          </a:xfrm>
          <a:prstGeom prst="rect">
            <a:avLst/>
          </a:prstGeom>
        </p:spPr>
      </p:pic>
      <p:pic>
        <p:nvPicPr>
          <p:cNvPr id="8" name="Picture 7">
            <a:extLst>
              <a:ext uri="{FF2B5EF4-FFF2-40B4-BE49-F238E27FC236}">
                <a16:creationId xmlns:a16="http://schemas.microsoft.com/office/drawing/2014/main" id="{A78DE971-072E-A807-24F9-6F7C9548D619}"/>
              </a:ext>
            </a:extLst>
          </p:cNvPr>
          <p:cNvPicPr>
            <a:picLocks noChangeAspect="1"/>
          </p:cNvPicPr>
          <p:nvPr/>
        </p:nvPicPr>
        <p:blipFill>
          <a:blip r:embed="rId4"/>
          <a:stretch>
            <a:fillRect/>
          </a:stretch>
        </p:blipFill>
        <p:spPr>
          <a:xfrm>
            <a:off x="5774050" y="1333893"/>
            <a:ext cx="5473077" cy="5414962"/>
          </a:xfrm>
          <a:prstGeom prst="rect">
            <a:avLst/>
          </a:prstGeom>
        </p:spPr>
      </p:pic>
    </p:spTree>
    <p:extLst>
      <p:ext uri="{BB962C8B-B14F-4D97-AF65-F5344CB8AC3E}">
        <p14:creationId xmlns:p14="http://schemas.microsoft.com/office/powerpoint/2010/main" val="2918609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FB80-3D8E-7167-D889-438571265967}"/>
              </a:ext>
            </a:extLst>
          </p:cNvPr>
          <p:cNvSpPr>
            <a:spLocks noGrp="1"/>
          </p:cNvSpPr>
          <p:nvPr>
            <p:ph type="title"/>
          </p:nvPr>
        </p:nvSpPr>
        <p:spPr>
          <a:xfrm>
            <a:off x="134409" y="187988"/>
            <a:ext cx="3466041" cy="628650"/>
          </a:xfrm>
        </p:spPr>
        <p:txBody>
          <a:bodyPr>
            <a:normAutofit fontScale="90000"/>
          </a:bodyPr>
          <a:lstStyle/>
          <a:p>
            <a:r>
              <a:rPr lang="en-US" dirty="0"/>
              <a:t>Variable Matrix</a:t>
            </a:r>
          </a:p>
        </p:txBody>
      </p:sp>
      <p:pic>
        <p:nvPicPr>
          <p:cNvPr id="5" name="Content Placeholder 4">
            <a:extLst>
              <a:ext uri="{FF2B5EF4-FFF2-40B4-BE49-F238E27FC236}">
                <a16:creationId xmlns:a16="http://schemas.microsoft.com/office/drawing/2014/main" id="{DC404183-C2FD-C6E5-71CE-FECD24652737}"/>
              </a:ext>
            </a:extLst>
          </p:cNvPr>
          <p:cNvPicPr>
            <a:picLocks noGrp="1" noChangeAspect="1"/>
          </p:cNvPicPr>
          <p:nvPr>
            <p:ph idx="1"/>
          </p:nvPr>
        </p:nvPicPr>
        <p:blipFill>
          <a:blip r:embed="rId2"/>
          <a:stretch>
            <a:fillRect/>
          </a:stretch>
        </p:blipFill>
        <p:spPr>
          <a:xfrm>
            <a:off x="717198" y="1389063"/>
            <a:ext cx="3985889" cy="4787900"/>
          </a:xfrm>
        </p:spPr>
      </p:pic>
      <p:pic>
        <p:nvPicPr>
          <p:cNvPr id="7" name="Picture 6">
            <a:extLst>
              <a:ext uri="{FF2B5EF4-FFF2-40B4-BE49-F238E27FC236}">
                <a16:creationId xmlns:a16="http://schemas.microsoft.com/office/drawing/2014/main" id="{01D0B748-4F56-F10F-0365-4F904C60BA54}"/>
              </a:ext>
            </a:extLst>
          </p:cNvPr>
          <p:cNvPicPr>
            <a:picLocks noChangeAspect="1"/>
          </p:cNvPicPr>
          <p:nvPr/>
        </p:nvPicPr>
        <p:blipFill>
          <a:blip r:embed="rId3"/>
          <a:stretch>
            <a:fillRect/>
          </a:stretch>
        </p:blipFill>
        <p:spPr>
          <a:xfrm>
            <a:off x="5586413" y="576262"/>
            <a:ext cx="6194176" cy="6120941"/>
          </a:xfrm>
          <a:prstGeom prst="rect">
            <a:avLst/>
          </a:prstGeom>
        </p:spPr>
      </p:pic>
    </p:spTree>
    <p:extLst>
      <p:ext uri="{BB962C8B-B14F-4D97-AF65-F5344CB8AC3E}">
        <p14:creationId xmlns:p14="http://schemas.microsoft.com/office/powerpoint/2010/main" val="1062023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DE46-3AD7-61E7-6F44-EEC5EA1FDCC9}"/>
              </a:ext>
            </a:extLst>
          </p:cNvPr>
          <p:cNvSpPr>
            <a:spLocks noGrp="1"/>
          </p:cNvSpPr>
          <p:nvPr>
            <p:ph type="title"/>
          </p:nvPr>
        </p:nvSpPr>
        <p:spPr>
          <a:xfrm>
            <a:off x="153459" y="206696"/>
            <a:ext cx="3666066" cy="600075"/>
          </a:xfrm>
        </p:spPr>
        <p:txBody>
          <a:bodyPr>
            <a:normAutofit fontScale="90000"/>
          </a:bodyPr>
          <a:lstStyle/>
          <a:p>
            <a:r>
              <a:rPr lang="en-US" dirty="0"/>
              <a:t>Confusion Matrix</a:t>
            </a:r>
          </a:p>
        </p:txBody>
      </p:sp>
      <p:pic>
        <p:nvPicPr>
          <p:cNvPr id="7" name="Content Placeholder 6">
            <a:extLst>
              <a:ext uri="{FF2B5EF4-FFF2-40B4-BE49-F238E27FC236}">
                <a16:creationId xmlns:a16="http://schemas.microsoft.com/office/drawing/2014/main" id="{D6AF9489-31B4-1C20-981D-785E3757E135}"/>
              </a:ext>
            </a:extLst>
          </p:cNvPr>
          <p:cNvPicPr>
            <a:picLocks noGrp="1" noChangeAspect="1"/>
          </p:cNvPicPr>
          <p:nvPr>
            <p:ph idx="1"/>
          </p:nvPr>
        </p:nvPicPr>
        <p:blipFill>
          <a:blip r:embed="rId2"/>
          <a:stretch>
            <a:fillRect/>
          </a:stretch>
        </p:blipFill>
        <p:spPr>
          <a:xfrm>
            <a:off x="2633468" y="1333500"/>
            <a:ext cx="4500757" cy="5317804"/>
          </a:xfrm>
        </p:spPr>
      </p:pic>
    </p:spTree>
    <p:extLst>
      <p:ext uri="{BB962C8B-B14F-4D97-AF65-F5344CB8AC3E}">
        <p14:creationId xmlns:p14="http://schemas.microsoft.com/office/powerpoint/2010/main" val="1892028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AC062-9794-80D4-69D2-6F66822F7A41}"/>
              </a:ext>
            </a:extLst>
          </p:cNvPr>
          <p:cNvSpPr>
            <a:spLocks noGrp="1"/>
          </p:cNvSpPr>
          <p:nvPr>
            <p:ph type="title"/>
          </p:nvPr>
        </p:nvSpPr>
        <p:spPr>
          <a:xfrm>
            <a:off x="182034" y="240375"/>
            <a:ext cx="4304241" cy="576263"/>
          </a:xfrm>
        </p:spPr>
        <p:txBody>
          <a:bodyPr>
            <a:normAutofit fontScale="90000"/>
          </a:bodyPr>
          <a:lstStyle/>
          <a:p>
            <a:r>
              <a:rPr lang="en-US" dirty="0"/>
              <a:t>NEURAL NETWORKS</a:t>
            </a:r>
          </a:p>
        </p:txBody>
      </p:sp>
      <p:pic>
        <p:nvPicPr>
          <p:cNvPr id="7" name="Content Placeholder 6">
            <a:extLst>
              <a:ext uri="{FF2B5EF4-FFF2-40B4-BE49-F238E27FC236}">
                <a16:creationId xmlns:a16="http://schemas.microsoft.com/office/drawing/2014/main" id="{B0D4984D-2B02-B2B5-58B9-1461633B92EB}"/>
              </a:ext>
            </a:extLst>
          </p:cNvPr>
          <p:cNvPicPr>
            <a:picLocks noGrp="1" noChangeAspect="1"/>
          </p:cNvPicPr>
          <p:nvPr>
            <p:ph idx="1"/>
          </p:nvPr>
        </p:nvPicPr>
        <p:blipFill>
          <a:blip r:embed="rId2"/>
          <a:stretch>
            <a:fillRect/>
          </a:stretch>
        </p:blipFill>
        <p:spPr>
          <a:xfrm>
            <a:off x="380224" y="4454951"/>
            <a:ext cx="3224990" cy="1289081"/>
          </a:xfrm>
        </p:spPr>
      </p:pic>
      <p:pic>
        <p:nvPicPr>
          <p:cNvPr id="5" name="Picture 4">
            <a:extLst>
              <a:ext uri="{FF2B5EF4-FFF2-40B4-BE49-F238E27FC236}">
                <a16:creationId xmlns:a16="http://schemas.microsoft.com/office/drawing/2014/main" id="{A6FC3F40-47C4-4FED-7F09-C70B6720D7C7}"/>
              </a:ext>
            </a:extLst>
          </p:cNvPr>
          <p:cNvPicPr>
            <a:picLocks noChangeAspect="1"/>
          </p:cNvPicPr>
          <p:nvPr/>
        </p:nvPicPr>
        <p:blipFill>
          <a:blip r:embed="rId3"/>
          <a:stretch>
            <a:fillRect/>
          </a:stretch>
        </p:blipFill>
        <p:spPr>
          <a:xfrm>
            <a:off x="413559" y="1169656"/>
            <a:ext cx="3639330" cy="3171669"/>
          </a:xfrm>
          <a:prstGeom prst="rect">
            <a:avLst/>
          </a:prstGeom>
        </p:spPr>
      </p:pic>
      <p:pic>
        <p:nvPicPr>
          <p:cNvPr id="9" name="Picture 8">
            <a:extLst>
              <a:ext uri="{FF2B5EF4-FFF2-40B4-BE49-F238E27FC236}">
                <a16:creationId xmlns:a16="http://schemas.microsoft.com/office/drawing/2014/main" id="{89B19DB5-06A6-9B03-0D50-BA73133B12FE}"/>
              </a:ext>
            </a:extLst>
          </p:cNvPr>
          <p:cNvPicPr>
            <a:picLocks noChangeAspect="1"/>
          </p:cNvPicPr>
          <p:nvPr/>
        </p:nvPicPr>
        <p:blipFill>
          <a:blip r:embed="rId4"/>
          <a:stretch>
            <a:fillRect/>
          </a:stretch>
        </p:blipFill>
        <p:spPr>
          <a:xfrm>
            <a:off x="5191125" y="528506"/>
            <a:ext cx="6309879" cy="6215702"/>
          </a:xfrm>
          <a:prstGeom prst="rect">
            <a:avLst/>
          </a:prstGeom>
        </p:spPr>
      </p:pic>
    </p:spTree>
    <p:extLst>
      <p:ext uri="{BB962C8B-B14F-4D97-AF65-F5344CB8AC3E}">
        <p14:creationId xmlns:p14="http://schemas.microsoft.com/office/powerpoint/2010/main" val="188982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27A5A-1F8A-254D-55E3-3CC894A4F152}"/>
              </a:ext>
            </a:extLst>
          </p:cNvPr>
          <p:cNvSpPr>
            <a:spLocks noGrp="1"/>
          </p:cNvSpPr>
          <p:nvPr>
            <p:ph type="title"/>
          </p:nvPr>
        </p:nvSpPr>
        <p:spPr>
          <a:xfrm>
            <a:off x="191559" y="219075"/>
            <a:ext cx="4932891" cy="561975"/>
          </a:xfrm>
        </p:spPr>
        <p:txBody>
          <a:bodyPr>
            <a:normAutofit fontScale="90000"/>
          </a:bodyPr>
          <a:lstStyle/>
          <a:p>
            <a:r>
              <a:rPr lang="en-US" dirty="0"/>
              <a:t>Variable of Importance</a:t>
            </a:r>
          </a:p>
        </p:txBody>
      </p:sp>
      <p:pic>
        <p:nvPicPr>
          <p:cNvPr id="5" name="Content Placeholder 4">
            <a:extLst>
              <a:ext uri="{FF2B5EF4-FFF2-40B4-BE49-F238E27FC236}">
                <a16:creationId xmlns:a16="http://schemas.microsoft.com/office/drawing/2014/main" id="{8AFD6CEA-3073-02C6-2624-DABC9A4ED0CC}"/>
              </a:ext>
            </a:extLst>
          </p:cNvPr>
          <p:cNvPicPr>
            <a:picLocks noGrp="1" noChangeAspect="1"/>
          </p:cNvPicPr>
          <p:nvPr>
            <p:ph idx="1"/>
          </p:nvPr>
        </p:nvPicPr>
        <p:blipFill>
          <a:blip r:embed="rId2"/>
          <a:stretch>
            <a:fillRect/>
          </a:stretch>
        </p:blipFill>
        <p:spPr>
          <a:xfrm>
            <a:off x="309858" y="1414463"/>
            <a:ext cx="3776000" cy="4995862"/>
          </a:xfrm>
        </p:spPr>
      </p:pic>
      <p:pic>
        <p:nvPicPr>
          <p:cNvPr id="7" name="Picture 6">
            <a:extLst>
              <a:ext uri="{FF2B5EF4-FFF2-40B4-BE49-F238E27FC236}">
                <a16:creationId xmlns:a16="http://schemas.microsoft.com/office/drawing/2014/main" id="{4FC9FC99-C6A7-B866-E735-61D0D4AAEF02}"/>
              </a:ext>
            </a:extLst>
          </p:cNvPr>
          <p:cNvPicPr>
            <a:picLocks noChangeAspect="1"/>
          </p:cNvPicPr>
          <p:nvPr/>
        </p:nvPicPr>
        <p:blipFill>
          <a:blip r:embed="rId3"/>
          <a:stretch>
            <a:fillRect/>
          </a:stretch>
        </p:blipFill>
        <p:spPr>
          <a:xfrm>
            <a:off x="5176839" y="998763"/>
            <a:ext cx="5719762" cy="5697930"/>
          </a:xfrm>
          <a:prstGeom prst="rect">
            <a:avLst/>
          </a:prstGeom>
        </p:spPr>
      </p:pic>
    </p:spTree>
    <p:extLst>
      <p:ext uri="{BB962C8B-B14F-4D97-AF65-F5344CB8AC3E}">
        <p14:creationId xmlns:p14="http://schemas.microsoft.com/office/powerpoint/2010/main" val="483627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CB60A-5C70-B7EA-02BD-4EFBB6E2D18E}"/>
              </a:ext>
            </a:extLst>
          </p:cNvPr>
          <p:cNvSpPr>
            <a:spLocks noGrp="1"/>
          </p:cNvSpPr>
          <p:nvPr>
            <p:ph type="title"/>
          </p:nvPr>
        </p:nvSpPr>
        <p:spPr>
          <a:xfrm>
            <a:off x="234422" y="147638"/>
            <a:ext cx="3461279" cy="657225"/>
          </a:xfrm>
        </p:spPr>
        <p:txBody>
          <a:bodyPr>
            <a:normAutofit fontScale="90000"/>
          </a:bodyPr>
          <a:lstStyle/>
          <a:p>
            <a:r>
              <a:rPr lang="en-US" dirty="0"/>
              <a:t>Confusion Matrix</a:t>
            </a:r>
          </a:p>
        </p:txBody>
      </p:sp>
      <p:pic>
        <p:nvPicPr>
          <p:cNvPr id="5" name="Content Placeholder 4">
            <a:extLst>
              <a:ext uri="{FF2B5EF4-FFF2-40B4-BE49-F238E27FC236}">
                <a16:creationId xmlns:a16="http://schemas.microsoft.com/office/drawing/2014/main" id="{0D2A77F4-7CCC-517A-BAF3-31F018308562}"/>
              </a:ext>
            </a:extLst>
          </p:cNvPr>
          <p:cNvPicPr>
            <a:picLocks noGrp="1" noChangeAspect="1"/>
          </p:cNvPicPr>
          <p:nvPr>
            <p:ph idx="1"/>
          </p:nvPr>
        </p:nvPicPr>
        <p:blipFill>
          <a:blip r:embed="rId2"/>
          <a:stretch>
            <a:fillRect/>
          </a:stretch>
        </p:blipFill>
        <p:spPr>
          <a:xfrm>
            <a:off x="2450305" y="1023938"/>
            <a:ext cx="4702970" cy="5730172"/>
          </a:xfrm>
        </p:spPr>
      </p:pic>
    </p:spTree>
    <p:extLst>
      <p:ext uri="{BB962C8B-B14F-4D97-AF65-F5344CB8AC3E}">
        <p14:creationId xmlns:p14="http://schemas.microsoft.com/office/powerpoint/2010/main" val="1699290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7A93-CC0D-306D-C715-1FE0D0E4BA70}"/>
              </a:ext>
            </a:extLst>
          </p:cNvPr>
          <p:cNvSpPr>
            <a:spLocks noGrp="1"/>
          </p:cNvSpPr>
          <p:nvPr>
            <p:ph type="title"/>
          </p:nvPr>
        </p:nvSpPr>
        <p:spPr>
          <a:xfrm>
            <a:off x="658672" y="143069"/>
            <a:ext cx="8755915" cy="897294"/>
          </a:xfrm>
        </p:spPr>
        <p:txBody>
          <a:bodyPr>
            <a:normAutofit fontScale="90000"/>
          </a:bodyPr>
          <a:lstStyle/>
          <a:p>
            <a:r>
              <a:rPr lang="en-US" dirty="0"/>
              <a:t>Structure of the data set</a:t>
            </a:r>
            <a:br>
              <a:rPr lang="en-US" dirty="0"/>
            </a:br>
            <a:r>
              <a:rPr lang="en-US" sz="1800" b="0" i="1" u="none" strike="noStrike" dirty="0">
                <a:solidFill>
                  <a:srgbClr val="000000"/>
                </a:solidFill>
                <a:effectLst/>
                <a:latin typeface="Times New Roman" panose="02020603050405020304" pitchFamily="18" charset="0"/>
              </a:rPr>
              <a:t>Dataset structure with all 32 variables/features [V1 and V2 were removed before preprocessing data]</a:t>
            </a:r>
            <a:endParaRPr lang="en-US" dirty="0"/>
          </a:p>
        </p:txBody>
      </p:sp>
      <p:pic>
        <p:nvPicPr>
          <p:cNvPr id="1026" name="Picture 2">
            <a:extLst>
              <a:ext uri="{FF2B5EF4-FFF2-40B4-BE49-F238E27FC236}">
                <a16:creationId xmlns:a16="http://schemas.microsoft.com/office/drawing/2014/main" id="{7D56E584-845A-5CD2-8EA7-5FE1B11A93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071" y="1082352"/>
            <a:ext cx="8180386" cy="5566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123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E0C31-08A6-32CF-89A4-0006C4D0E2B1}"/>
              </a:ext>
            </a:extLst>
          </p:cNvPr>
          <p:cNvSpPr>
            <a:spLocks noGrp="1"/>
          </p:cNvSpPr>
          <p:nvPr>
            <p:ph type="title"/>
          </p:nvPr>
        </p:nvSpPr>
        <p:spPr>
          <a:xfrm>
            <a:off x="148697" y="209550"/>
            <a:ext cx="6742641" cy="742950"/>
          </a:xfrm>
        </p:spPr>
        <p:txBody>
          <a:bodyPr/>
          <a:lstStyle/>
          <a:p>
            <a:r>
              <a:rPr lang="en-US" dirty="0"/>
              <a:t>FLEXIBLE DISCRIMIANT ANALYSIS</a:t>
            </a:r>
          </a:p>
        </p:txBody>
      </p:sp>
      <p:pic>
        <p:nvPicPr>
          <p:cNvPr id="4" name="Content Placeholder 3" descr="A screenshot of a computer&#10;&#10;Description automatically generated">
            <a:extLst>
              <a:ext uri="{FF2B5EF4-FFF2-40B4-BE49-F238E27FC236}">
                <a16:creationId xmlns:a16="http://schemas.microsoft.com/office/drawing/2014/main" id="{09E75854-473A-6F8F-84A3-27DFF57B1AEE}"/>
              </a:ext>
            </a:extLst>
          </p:cNvPr>
          <p:cNvPicPr>
            <a:picLocks noGrp="1" noChangeAspect="1"/>
          </p:cNvPicPr>
          <p:nvPr>
            <p:ph idx="1"/>
          </p:nvPr>
        </p:nvPicPr>
        <p:blipFill>
          <a:blip r:embed="rId2"/>
          <a:stretch>
            <a:fillRect/>
          </a:stretch>
        </p:blipFill>
        <p:spPr>
          <a:xfrm>
            <a:off x="148697" y="869950"/>
            <a:ext cx="3761316" cy="3269911"/>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3790CDF-6761-B6AD-417A-A417121C3493}"/>
              </a:ext>
            </a:extLst>
          </p:cNvPr>
          <p:cNvPicPr>
            <a:picLocks noChangeAspect="1"/>
          </p:cNvPicPr>
          <p:nvPr/>
        </p:nvPicPr>
        <p:blipFill>
          <a:blip r:embed="rId3"/>
          <a:stretch>
            <a:fillRect/>
          </a:stretch>
        </p:blipFill>
        <p:spPr>
          <a:xfrm>
            <a:off x="148697" y="4229100"/>
            <a:ext cx="3349560" cy="2052638"/>
          </a:xfrm>
          <a:prstGeom prst="rect">
            <a:avLst/>
          </a:prstGeom>
        </p:spPr>
      </p:pic>
      <p:pic>
        <p:nvPicPr>
          <p:cNvPr id="6" name="Picture 5" descr="A graph of a product degree&#10;&#10;Description automatically generated">
            <a:extLst>
              <a:ext uri="{FF2B5EF4-FFF2-40B4-BE49-F238E27FC236}">
                <a16:creationId xmlns:a16="http://schemas.microsoft.com/office/drawing/2014/main" id="{03C0B415-2506-88D9-B2A8-3425FDB54EA7}"/>
              </a:ext>
            </a:extLst>
          </p:cNvPr>
          <p:cNvPicPr>
            <a:picLocks noChangeAspect="1"/>
          </p:cNvPicPr>
          <p:nvPr/>
        </p:nvPicPr>
        <p:blipFill>
          <a:blip r:embed="rId4"/>
          <a:stretch>
            <a:fillRect/>
          </a:stretch>
        </p:blipFill>
        <p:spPr>
          <a:xfrm>
            <a:off x="5494019" y="1366519"/>
            <a:ext cx="5235893" cy="5067371"/>
          </a:xfrm>
          <a:prstGeom prst="rect">
            <a:avLst/>
          </a:prstGeom>
        </p:spPr>
      </p:pic>
    </p:spTree>
    <p:extLst>
      <p:ext uri="{BB962C8B-B14F-4D97-AF65-F5344CB8AC3E}">
        <p14:creationId xmlns:p14="http://schemas.microsoft.com/office/powerpoint/2010/main" val="3832656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889B-2310-65DD-F989-C07F974704D2}"/>
              </a:ext>
            </a:extLst>
          </p:cNvPr>
          <p:cNvSpPr>
            <a:spLocks noGrp="1"/>
          </p:cNvSpPr>
          <p:nvPr>
            <p:ph type="title"/>
          </p:nvPr>
        </p:nvSpPr>
        <p:spPr/>
        <p:txBody>
          <a:bodyPr/>
          <a:lstStyle/>
          <a:p>
            <a:endParaRPr lang="en-US"/>
          </a:p>
        </p:txBody>
      </p:sp>
      <p:pic>
        <p:nvPicPr>
          <p:cNvPr id="4" name="Content Placeholder 3" descr="A screenshot of a computer&#10;&#10;Description automatically generated">
            <a:extLst>
              <a:ext uri="{FF2B5EF4-FFF2-40B4-BE49-F238E27FC236}">
                <a16:creationId xmlns:a16="http://schemas.microsoft.com/office/drawing/2014/main" id="{163F80A8-30E8-653C-7AAF-6BEFCE18CBCE}"/>
              </a:ext>
            </a:extLst>
          </p:cNvPr>
          <p:cNvPicPr>
            <a:picLocks noGrp="1" noChangeAspect="1"/>
          </p:cNvPicPr>
          <p:nvPr>
            <p:ph idx="1"/>
          </p:nvPr>
        </p:nvPicPr>
        <p:blipFill>
          <a:blip r:embed="rId2"/>
          <a:stretch>
            <a:fillRect/>
          </a:stretch>
        </p:blipFill>
        <p:spPr>
          <a:xfrm>
            <a:off x="379599" y="731838"/>
            <a:ext cx="5641228" cy="4764087"/>
          </a:xfrm>
          <a:prstGeom prst="rect">
            <a:avLst/>
          </a:prstGeom>
        </p:spPr>
      </p:pic>
      <p:pic>
        <p:nvPicPr>
          <p:cNvPr id="5" name="Picture 4" descr="A graph with text on it&#10;&#10;Description automatically generated">
            <a:extLst>
              <a:ext uri="{FF2B5EF4-FFF2-40B4-BE49-F238E27FC236}">
                <a16:creationId xmlns:a16="http://schemas.microsoft.com/office/drawing/2014/main" id="{B9F573E8-EC17-4012-8267-719F1BB78C39}"/>
              </a:ext>
            </a:extLst>
          </p:cNvPr>
          <p:cNvPicPr>
            <a:picLocks noChangeAspect="1"/>
          </p:cNvPicPr>
          <p:nvPr/>
        </p:nvPicPr>
        <p:blipFill>
          <a:blip r:embed="rId3"/>
          <a:stretch>
            <a:fillRect/>
          </a:stretch>
        </p:blipFill>
        <p:spPr>
          <a:xfrm>
            <a:off x="6202740" y="609599"/>
            <a:ext cx="5913838" cy="5795963"/>
          </a:xfrm>
          <a:prstGeom prst="rect">
            <a:avLst/>
          </a:prstGeom>
        </p:spPr>
      </p:pic>
    </p:spTree>
    <p:extLst>
      <p:ext uri="{BB962C8B-B14F-4D97-AF65-F5344CB8AC3E}">
        <p14:creationId xmlns:p14="http://schemas.microsoft.com/office/powerpoint/2010/main" val="1062194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C0DA-DAA7-EF0B-58B8-54B90B7D8887}"/>
              </a:ext>
            </a:extLst>
          </p:cNvPr>
          <p:cNvSpPr>
            <a:spLocks noGrp="1"/>
          </p:cNvSpPr>
          <p:nvPr>
            <p:ph type="title"/>
          </p:nvPr>
        </p:nvSpPr>
        <p:spPr>
          <a:xfrm>
            <a:off x="224896" y="214312"/>
            <a:ext cx="3637491" cy="671513"/>
          </a:xfrm>
        </p:spPr>
        <p:txBody>
          <a:bodyPr/>
          <a:lstStyle/>
          <a:p>
            <a:r>
              <a:rPr lang="en-US" dirty="0"/>
              <a:t>Confusion Matrix</a:t>
            </a:r>
          </a:p>
        </p:txBody>
      </p:sp>
      <p:pic>
        <p:nvPicPr>
          <p:cNvPr id="4" name="Picture 3" descr="A screenshot of a computer&#10;&#10;Description automatically generated">
            <a:extLst>
              <a:ext uri="{FF2B5EF4-FFF2-40B4-BE49-F238E27FC236}">
                <a16:creationId xmlns:a16="http://schemas.microsoft.com/office/drawing/2014/main" id="{8FFE0C3B-D84C-581B-080D-E45298A92A6B}"/>
              </a:ext>
            </a:extLst>
          </p:cNvPr>
          <p:cNvPicPr>
            <a:picLocks noChangeAspect="1"/>
          </p:cNvPicPr>
          <p:nvPr/>
        </p:nvPicPr>
        <p:blipFill>
          <a:blip r:embed="rId2"/>
          <a:stretch>
            <a:fillRect/>
          </a:stretch>
        </p:blipFill>
        <p:spPr>
          <a:xfrm>
            <a:off x="2552700" y="1098232"/>
            <a:ext cx="5004967" cy="5461636"/>
          </a:xfrm>
          <a:prstGeom prst="rect">
            <a:avLst/>
          </a:prstGeom>
        </p:spPr>
      </p:pic>
    </p:spTree>
    <p:extLst>
      <p:ext uri="{BB962C8B-B14F-4D97-AF65-F5344CB8AC3E}">
        <p14:creationId xmlns:p14="http://schemas.microsoft.com/office/powerpoint/2010/main" val="19679379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C768E-01F5-5F29-6C39-D0BF94C49FBC}"/>
              </a:ext>
            </a:extLst>
          </p:cNvPr>
          <p:cNvSpPr>
            <a:spLocks noGrp="1"/>
          </p:cNvSpPr>
          <p:nvPr>
            <p:ph type="title"/>
          </p:nvPr>
        </p:nvSpPr>
        <p:spPr>
          <a:xfrm>
            <a:off x="172509" y="161925"/>
            <a:ext cx="5994929" cy="723900"/>
          </a:xfrm>
        </p:spPr>
        <p:txBody>
          <a:bodyPr/>
          <a:lstStyle/>
          <a:p>
            <a:r>
              <a:rPr lang="en-US" dirty="0"/>
              <a:t>SUPPORT VECTOR MACHINE</a:t>
            </a:r>
          </a:p>
        </p:txBody>
      </p:sp>
      <p:pic>
        <p:nvPicPr>
          <p:cNvPr id="5" name="Picture 4">
            <a:extLst>
              <a:ext uri="{FF2B5EF4-FFF2-40B4-BE49-F238E27FC236}">
                <a16:creationId xmlns:a16="http://schemas.microsoft.com/office/drawing/2014/main" id="{2652685C-BCA3-A791-7A75-2657D19B893D}"/>
              </a:ext>
            </a:extLst>
          </p:cNvPr>
          <p:cNvPicPr>
            <a:picLocks noChangeAspect="1"/>
          </p:cNvPicPr>
          <p:nvPr/>
        </p:nvPicPr>
        <p:blipFill>
          <a:blip r:embed="rId2"/>
          <a:stretch>
            <a:fillRect/>
          </a:stretch>
        </p:blipFill>
        <p:spPr>
          <a:xfrm>
            <a:off x="298847" y="1863571"/>
            <a:ext cx="5606654" cy="4177791"/>
          </a:xfrm>
          <a:prstGeom prst="rect">
            <a:avLst/>
          </a:prstGeom>
        </p:spPr>
      </p:pic>
      <p:pic>
        <p:nvPicPr>
          <p:cNvPr id="6" name="Content Placeholder 5" descr="A graph with a line&#10;&#10;Description automatically generated">
            <a:extLst>
              <a:ext uri="{FF2B5EF4-FFF2-40B4-BE49-F238E27FC236}">
                <a16:creationId xmlns:a16="http://schemas.microsoft.com/office/drawing/2014/main" id="{2B647F32-4CE1-4E7B-47B2-33BC902C1EB4}"/>
              </a:ext>
            </a:extLst>
          </p:cNvPr>
          <p:cNvPicPr>
            <a:picLocks noGrp="1" noChangeAspect="1"/>
          </p:cNvPicPr>
          <p:nvPr>
            <p:ph idx="1"/>
          </p:nvPr>
        </p:nvPicPr>
        <p:blipFill>
          <a:blip r:embed="rId3"/>
          <a:stretch>
            <a:fillRect/>
          </a:stretch>
        </p:blipFill>
        <p:spPr>
          <a:xfrm>
            <a:off x="6512495" y="1436688"/>
            <a:ext cx="5169745" cy="4964112"/>
          </a:xfrm>
          <a:prstGeom prst="rect">
            <a:avLst/>
          </a:prstGeom>
        </p:spPr>
      </p:pic>
    </p:spTree>
    <p:extLst>
      <p:ext uri="{BB962C8B-B14F-4D97-AF65-F5344CB8AC3E}">
        <p14:creationId xmlns:p14="http://schemas.microsoft.com/office/powerpoint/2010/main" val="2035630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2E696-D8E6-D430-313B-D7F290D0BBB0}"/>
              </a:ext>
            </a:extLst>
          </p:cNvPr>
          <p:cNvSpPr>
            <a:spLocks noGrp="1"/>
          </p:cNvSpPr>
          <p:nvPr>
            <p:ph type="title"/>
          </p:nvPr>
        </p:nvSpPr>
        <p:spPr>
          <a:xfrm>
            <a:off x="253472" y="209550"/>
            <a:ext cx="4937654" cy="757238"/>
          </a:xfrm>
        </p:spPr>
        <p:txBody>
          <a:bodyPr/>
          <a:lstStyle/>
          <a:p>
            <a:r>
              <a:rPr lang="en-US" dirty="0"/>
              <a:t>Variable of Importance</a:t>
            </a:r>
          </a:p>
        </p:txBody>
      </p:sp>
      <p:pic>
        <p:nvPicPr>
          <p:cNvPr id="4" name="Content Placeholder 3" descr="A screenshot of a computer code&#10;&#10;Description automatically generated">
            <a:extLst>
              <a:ext uri="{FF2B5EF4-FFF2-40B4-BE49-F238E27FC236}">
                <a16:creationId xmlns:a16="http://schemas.microsoft.com/office/drawing/2014/main" id="{258B4A6A-72B8-D262-F751-431B18EDB7E8}"/>
              </a:ext>
            </a:extLst>
          </p:cNvPr>
          <p:cNvPicPr>
            <a:picLocks noGrp="1" noChangeAspect="1"/>
          </p:cNvPicPr>
          <p:nvPr>
            <p:ph idx="1"/>
          </p:nvPr>
        </p:nvPicPr>
        <p:blipFill>
          <a:blip r:embed="rId2"/>
          <a:stretch>
            <a:fillRect/>
          </a:stretch>
        </p:blipFill>
        <p:spPr>
          <a:xfrm>
            <a:off x="763408" y="1398588"/>
            <a:ext cx="3857071" cy="4949825"/>
          </a:xfrm>
          <a:prstGeom prst="rect">
            <a:avLst/>
          </a:prstGeom>
        </p:spPr>
      </p:pic>
      <p:pic>
        <p:nvPicPr>
          <p:cNvPr id="6" name="Picture 5">
            <a:extLst>
              <a:ext uri="{FF2B5EF4-FFF2-40B4-BE49-F238E27FC236}">
                <a16:creationId xmlns:a16="http://schemas.microsoft.com/office/drawing/2014/main" id="{309AA453-178E-60BD-D73F-54AE128515C0}"/>
              </a:ext>
            </a:extLst>
          </p:cNvPr>
          <p:cNvPicPr>
            <a:picLocks noChangeAspect="1"/>
          </p:cNvPicPr>
          <p:nvPr/>
        </p:nvPicPr>
        <p:blipFill>
          <a:blip r:embed="rId3"/>
          <a:stretch>
            <a:fillRect/>
          </a:stretch>
        </p:blipFill>
        <p:spPr>
          <a:xfrm>
            <a:off x="4655320" y="1057748"/>
            <a:ext cx="5644014" cy="5590702"/>
          </a:xfrm>
          <a:prstGeom prst="rect">
            <a:avLst/>
          </a:prstGeom>
        </p:spPr>
      </p:pic>
    </p:spTree>
    <p:extLst>
      <p:ext uri="{BB962C8B-B14F-4D97-AF65-F5344CB8AC3E}">
        <p14:creationId xmlns:p14="http://schemas.microsoft.com/office/powerpoint/2010/main" val="32658378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C2424-0405-8490-09FE-E65B567708B5}"/>
              </a:ext>
            </a:extLst>
          </p:cNvPr>
          <p:cNvSpPr>
            <a:spLocks noGrp="1"/>
          </p:cNvSpPr>
          <p:nvPr>
            <p:ph type="title"/>
          </p:nvPr>
        </p:nvSpPr>
        <p:spPr>
          <a:xfrm>
            <a:off x="310621" y="180975"/>
            <a:ext cx="3580341" cy="709613"/>
          </a:xfrm>
        </p:spPr>
        <p:txBody>
          <a:bodyPr>
            <a:normAutofit fontScale="90000"/>
          </a:bodyPr>
          <a:lstStyle/>
          <a:p>
            <a:r>
              <a:rPr lang="en-US" dirty="0"/>
              <a:t>Confusion Matrix</a:t>
            </a:r>
          </a:p>
        </p:txBody>
      </p:sp>
      <p:pic>
        <p:nvPicPr>
          <p:cNvPr id="5" name="Content Placeholder 4">
            <a:extLst>
              <a:ext uri="{FF2B5EF4-FFF2-40B4-BE49-F238E27FC236}">
                <a16:creationId xmlns:a16="http://schemas.microsoft.com/office/drawing/2014/main" id="{59EDB43D-A7FB-9569-E275-739EBD43CA4E}"/>
              </a:ext>
            </a:extLst>
          </p:cNvPr>
          <p:cNvPicPr>
            <a:picLocks noGrp="1" noChangeAspect="1"/>
          </p:cNvPicPr>
          <p:nvPr>
            <p:ph idx="1"/>
          </p:nvPr>
        </p:nvPicPr>
        <p:blipFill>
          <a:blip r:embed="rId2"/>
          <a:stretch>
            <a:fillRect/>
          </a:stretch>
        </p:blipFill>
        <p:spPr>
          <a:xfrm>
            <a:off x="2481263" y="1157758"/>
            <a:ext cx="4399254" cy="5190655"/>
          </a:xfrm>
        </p:spPr>
      </p:pic>
    </p:spTree>
    <p:extLst>
      <p:ext uri="{BB962C8B-B14F-4D97-AF65-F5344CB8AC3E}">
        <p14:creationId xmlns:p14="http://schemas.microsoft.com/office/powerpoint/2010/main" val="735984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95A7E-81C4-6534-EE5C-FE53C6FE8FC9}"/>
              </a:ext>
            </a:extLst>
          </p:cNvPr>
          <p:cNvSpPr>
            <a:spLocks noGrp="1"/>
          </p:cNvSpPr>
          <p:nvPr>
            <p:ph type="title"/>
          </p:nvPr>
        </p:nvSpPr>
        <p:spPr>
          <a:xfrm>
            <a:off x="258234" y="223837"/>
            <a:ext cx="4694766" cy="685800"/>
          </a:xfrm>
        </p:spPr>
        <p:txBody>
          <a:bodyPr/>
          <a:lstStyle/>
          <a:p>
            <a:r>
              <a:rPr lang="en-US" dirty="0"/>
              <a:t>K NEAREST NEIGHBOR</a:t>
            </a:r>
          </a:p>
        </p:txBody>
      </p:sp>
      <p:sp>
        <p:nvSpPr>
          <p:cNvPr id="3" name="Content Placeholder 2">
            <a:extLst>
              <a:ext uri="{FF2B5EF4-FFF2-40B4-BE49-F238E27FC236}">
                <a16:creationId xmlns:a16="http://schemas.microsoft.com/office/drawing/2014/main" id="{926FBC69-BA49-1014-4768-9650E6886F16}"/>
              </a:ext>
            </a:extLst>
          </p:cNvPr>
          <p:cNvSpPr>
            <a:spLocks noGrp="1"/>
          </p:cNvSpPr>
          <p:nvPr>
            <p:ph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22BA04B3-A7E4-5355-8B6F-64F21E3E273F}"/>
              </a:ext>
            </a:extLst>
          </p:cNvPr>
          <p:cNvPicPr>
            <a:picLocks noChangeAspect="1"/>
          </p:cNvPicPr>
          <p:nvPr/>
        </p:nvPicPr>
        <p:blipFill>
          <a:blip r:embed="rId2"/>
          <a:stretch>
            <a:fillRect/>
          </a:stretch>
        </p:blipFill>
        <p:spPr>
          <a:xfrm>
            <a:off x="446722" y="1566861"/>
            <a:ext cx="4493601" cy="4781551"/>
          </a:xfrm>
          <a:prstGeom prst="rect">
            <a:avLst/>
          </a:prstGeom>
        </p:spPr>
      </p:pic>
      <p:pic>
        <p:nvPicPr>
          <p:cNvPr id="5" name="Picture 4" descr="A graph of a number of neighbors&#10;&#10;Description automatically generated">
            <a:extLst>
              <a:ext uri="{FF2B5EF4-FFF2-40B4-BE49-F238E27FC236}">
                <a16:creationId xmlns:a16="http://schemas.microsoft.com/office/drawing/2014/main" id="{7CC27F08-61B2-AC2B-3A9B-3056CA87FF41}"/>
              </a:ext>
            </a:extLst>
          </p:cNvPr>
          <p:cNvPicPr>
            <a:picLocks noChangeAspect="1"/>
          </p:cNvPicPr>
          <p:nvPr/>
        </p:nvPicPr>
        <p:blipFill>
          <a:blip r:embed="rId3"/>
          <a:stretch>
            <a:fillRect/>
          </a:stretch>
        </p:blipFill>
        <p:spPr>
          <a:xfrm>
            <a:off x="5066159" y="853829"/>
            <a:ext cx="5873303" cy="5749480"/>
          </a:xfrm>
          <a:prstGeom prst="rect">
            <a:avLst/>
          </a:prstGeom>
        </p:spPr>
      </p:pic>
    </p:spTree>
    <p:extLst>
      <p:ext uri="{BB962C8B-B14F-4D97-AF65-F5344CB8AC3E}">
        <p14:creationId xmlns:p14="http://schemas.microsoft.com/office/powerpoint/2010/main" val="159429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7C4A-CD98-2F95-F07B-19C84C1C0756}"/>
              </a:ext>
            </a:extLst>
          </p:cNvPr>
          <p:cNvSpPr>
            <a:spLocks noGrp="1"/>
          </p:cNvSpPr>
          <p:nvPr>
            <p:ph type="title"/>
          </p:nvPr>
        </p:nvSpPr>
        <p:spPr>
          <a:xfrm>
            <a:off x="239184" y="180975"/>
            <a:ext cx="4856691" cy="657225"/>
          </a:xfrm>
        </p:spPr>
        <p:txBody>
          <a:bodyPr>
            <a:normAutofit fontScale="90000"/>
          </a:bodyPr>
          <a:lstStyle/>
          <a:p>
            <a:r>
              <a:rPr lang="en-US" dirty="0"/>
              <a:t>Variable of Importance</a:t>
            </a:r>
          </a:p>
        </p:txBody>
      </p:sp>
      <p:pic>
        <p:nvPicPr>
          <p:cNvPr id="4" name="Content Placeholder 3">
            <a:extLst>
              <a:ext uri="{FF2B5EF4-FFF2-40B4-BE49-F238E27FC236}">
                <a16:creationId xmlns:a16="http://schemas.microsoft.com/office/drawing/2014/main" id="{C26962CA-10CB-98D2-17BF-F25A1C20E0F5}"/>
              </a:ext>
            </a:extLst>
          </p:cNvPr>
          <p:cNvPicPr>
            <a:picLocks noGrp="1" noChangeAspect="1"/>
          </p:cNvPicPr>
          <p:nvPr>
            <p:ph idx="1"/>
          </p:nvPr>
        </p:nvPicPr>
        <p:blipFill>
          <a:blip r:embed="rId2"/>
          <a:stretch>
            <a:fillRect/>
          </a:stretch>
        </p:blipFill>
        <p:spPr>
          <a:xfrm>
            <a:off x="570547" y="1246188"/>
            <a:ext cx="4078612" cy="5145087"/>
          </a:xfrm>
          <a:prstGeom prst="rect">
            <a:avLst/>
          </a:prstGeom>
        </p:spPr>
      </p:pic>
      <p:pic>
        <p:nvPicPr>
          <p:cNvPr id="5" name="Picture 4" descr="A graph with text on it&#10;&#10;Description automatically generated">
            <a:extLst>
              <a:ext uri="{FF2B5EF4-FFF2-40B4-BE49-F238E27FC236}">
                <a16:creationId xmlns:a16="http://schemas.microsoft.com/office/drawing/2014/main" id="{6F4DDC9C-516B-A73F-D888-AEE9F2D496BB}"/>
              </a:ext>
            </a:extLst>
          </p:cNvPr>
          <p:cNvPicPr>
            <a:picLocks noChangeAspect="1"/>
          </p:cNvPicPr>
          <p:nvPr/>
        </p:nvPicPr>
        <p:blipFill>
          <a:blip r:embed="rId3"/>
          <a:stretch>
            <a:fillRect/>
          </a:stretch>
        </p:blipFill>
        <p:spPr>
          <a:xfrm>
            <a:off x="5783580" y="1203006"/>
            <a:ext cx="5232282" cy="5254943"/>
          </a:xfrm>
          <a:prstGeom prst="rect">
            <a:avLst/>
          </a:prstGeom>
        </p:spPr>
      </p:pic>
    </p:spTree>
    <p:extLst>
      <p:ext uri="{BB962C8B-B14F-4D97-AF65-F5344CB8AC3E}">
        <p14:creationId xmlns:p14="http://schemas.microsoft.com/office/powerpoint/2010/main" val="2312483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D6A03-7760-EC29-344E-6BA6D7BC475B}"/>
              </a:ext>
            </a:extLst>
          </p:cNvPr>
          <p:cNvSpPr>
            <a:spLocks noGrp="1"/>
          </p:cNvSpPr>
          <p:nvPr>
            <p:ph type="title"/>
          </p:nvPr>
        </p:nvSpPr>
        <p:spPr>
          <a:xfrm>
            <a:off x="210609" y="80963"/>
            <a:ext cx="3661304" cy="685800"/>
          </a:xfrm>
        </p:spPr>
        <p:txBody>
          <a:bodyPr/>
          <a:lstStyle/>
          <a:p>
            <a:r>
              <a:rPr lang="en-US" dirty="0"/>
              <a:t>Confusion Matrix</a:t>
            </a:r>
          </a:p>
        </p:txBody>
      </p:sp>
      <p:pic>
        <p:nvPicPr>
          <p:cNvPr id="4" name="Picture 3" descr="A screenshot of a computer&#10;&#10;Description automatically generated">
            <a:extLst>
              <a:ext uri="{FF2B5EF4-FFF2-40B4-BE49-F238E27FC236}">
                <a16:creationId xmlns:a16="http://schemas.microsoft.com/office/drawing/2014/main" id="{8F03D4EA-388A-71FA-0C0B-94D34940DDD7}"/>
              </a:ext>
            </a:extLst>
          </p:cNvPr>
          <p:cNvPicPr>
            <a:picLocks noChangeAspect="1"/>
          </p:cNvPicPr>
          <p:nvPr/>
        </p:nvPicPr>
        <p:blipFill>
          <a:blip r:embed="rId2"/>
          <a:stretch>
            <a:fillRect/>
          </a:stretch>
        </p:blipFill>
        <p:spPr>
          <a:xfrm>
            <a:off x="3155632" y="1172208"/>
            <a:ext cx="4525028" cy="5538155"/>
          </a:xfrm>
          <a:prstGeom prst="rect">
            <a:avLst/>
          </a:prstGeom>
        </p:spPr>
      </p:pic>
    </p:spTree>
    <p:extLst>
      <p:ext uri="{BB962C8B-B14F-4D97-AF65-F5344CB8AC3E}">
        <p14:creationId xmlns:p14="http://schemas.microsoft.com/office/powerpoint/2010/main" val="333699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424EA-EDAB-0AA0-E8DE-5D573F5E4CF0}"/>
              </a:ext>
            </a:extLst>
          </p:cNvPr>
          <p:cNvSpPr>
            <a:spLocks noGrp="1"/>
          </p:cNvSpPr>
          <p:nvPr>
            <p:ph type="title"/>
          </p:nvPr>
        </p:nvSpPr>
        <p:spPr>
          <a:xfrm>
            <a:off x="286809" y="280987"/>
            <a:ext cx="2727854" cy="590550"/>
          </a:xfrm>
        </p:spPr>
        <p:txBody>
          <a:bodyPr>
            <a:normAutofit fontScale="90000"/>
          </a:bodyPr>
          <a:lstStyle/>
          <a:p>
            <a:r>
              <a:rPr lang="en-US" dirty="0"/>
              <a:t>NAÏVE BAYES</a:t>
            </a:r>
          </a:p>
        </p:txBody>
      </p:sp>
      <p:sp>
        <p:nvSpPr>
          <p:cNvPr id="3" name="Content Placeholder 2">
            <a:extLst>
              <a:ext uri="{FF2B5EF4-FFF2-40B4-BE49-F238E27FC236}">
                <a16:creationId xmlns:a16="http://schemas.microsoft.com/office/drawing/2014/main" id="{A779555A-899F-9E4E-DBE0-428EF49CC7E9}"/>
              </a:ext>
            </a:extLst>
          </p:cNvPr>
          <p:cNvSpPr>
            <a:spLocks noGrp="1"/>
          </p:cNvSpPr>
          <p:nvPr>
            <p:ph idx="1"/>
          </p:nvPr>
        </p:nvSpPr>
        <p:spPr/>
        <p:txBody>
          <a:bodyPr/>
          <a:lstStyle/>
          <a:p>
            <a:endParaRPr lang="en-US"/>
          </a:p>
        </p:txBody>
      </p:sp>
      <p:pic>
        <p:nvPicPr>
          <p:cNvPr id="4" name="Picture 3" descr="A screenshot of a computer&#10;&#10;Description automatically generated">
            <a:extLst>
              <a:ext uri="{FF2B5EF4-FFF2-40B4-BE49-F238E27FC236}">
                <a16:creationId xmlns:a16="http://schemas.microsoft.com/office/drawing/2014/main" id="{6A46D2B1-A13E-979A-1B89-02A11DDEA4C4}"/>
              </a:ext>
            </a:extLst>
          </p:cNvPr>
          <p:cNvPicPr>
            <a:picLocks noChangeAspect="1"/>
          </p:cNvPicPr>
          <p:nvPr/>
        </p:nvPicPr>
        <p:blipFill>
          <a:blip r:embed="rId2"/>
          <a:stretch>
            <a:fillRect/>
          </a:stretch>
        </p:blipFill>
        <p:spPr>
          <a:xfrm>
            <a:off x="143934" y="2042159"/>
            <a:ext cx="6260050" cy="3710941"/>
          </a:xfrm>
          <a:prstGeom prst="rect">
            <a:avLst/>
          </a:prstGeom>
        </p:spPr>
      </p:pic>
    </p:spTree>
    <p:extLst>
      <p:ext uri="{BB962C8B-B14F-4D97-AF65-F5344CB8AC3E}">
        <p14:creationId xmlns:p14="http://schemas.microsoft.com/office/powerpoint/2010/main" val="4186243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27106-575A-5832-7C1C-12C7A76BE1E6}"/>
              </a:ext>
            </a:extLst>
          </p:cNvPr>
          <p:cNvSpPr>
            <a:spLocks noGrp="1"/>
          </p:cNvSpPr>
          <p:nvPr>
            <p:ph type="title"/>
          </p:nvPr>
        </p:nvSpPr>
        <p:spPr>
          <a:xfrm>
            <a:off x="206138" y="45098"/>
            <a:ext cx="8909870" cy="1041918"/>
          </a:xfrm>
        </p:spPr>
        <p:txBody>
          <a:bodyPr>
            <a:normAutofit fontScale="90000"/>
          </a:bodyPr>
          <a:lstStyle/>
          <a:p>
            <a:r>
              <a:rPr lang="en-US" sz="3200" dirty="0"/>
              <a:t>The histogram below was plotted to explore the distribution of the 30 predictor features.</a:t>
            </a:r>
          </a:p>
        </p:txBody>
      </p:sp>
      <p:pic>
        <p:nvPicPr>
          <p:cNvPr id="2050" name="Picture 2">
            <a:extLst>
              <a:ext uri="{FF2B5EF4-FFF2-40B4-BE49-F238E27FC236}">
                <a16:creationId xmlns:a16="http://schemas.microsoft.com/office/drawing/2014/main" id="{0124A2F3-E433-0EEC-5BF8-0027E5CD66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9389" y="1155700"/>
            <a:ext cx="4825096" cy="501173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588E9FF-68A3-BFFD-E1D8-2D8EDB4E8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090612"/>
            <a:ext cx="59436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5745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B31A0-314F-EFF2-5CD2-0EC576E53596}"/>
              </a:ext>
            </a:extLst>
          </p:cNvPr>
          <p:cNvSpPr>
            <a:spLocks noGrp="1"/>
          </p:cNvSpPr>
          <p:nvPr>
            <p:ph type="title"/>
          </p:nvPr>
        </p:nvSpPr>
        <p:spPr>
          <a:xfrm>
            <a:off x="277284" y="261937"/>
            <a:ext cx="4904316" cy="762000"/>
          </a:xfrm>
        </p:spPr>
        <p:txBody>
          <a:bodyPr/>
          <a:lstStyle/>
          <a:p>
            <a:r>
              <a:rPr lang="en-US" dirty="0"/>
              <a:t>Variable of Importance</a:t>
            </a:r>
          </a:p>
        </p:txBody>
      </p:sp>
      <p:pic>
        <p:nvPicPr>
          <p:cNvPr id="5" name="Picture 4" descr="A screenshot of a computer program&#10;&#10;Description automatically generated">
            <a:extLst>
              <a:ext uri="{FF2B5EF4-FFF2-40B4-BE49-F238E27FC236}">
                <a16:creationId xmlns:a16="http://schemas.microsoft.com/office/drawing/2014/main" id="{926840BC-4EEB-E24F-61F1-4C2DA1624208}"/>
              </a:ext>
            </a:extLst>
          </p:cNvPr>
          <p:cNvPicPr>
            <a:picLocks noChangeAspect="1"/>
          </p:cNvPicPr>
          <p:nvPr/>
        </p:nvPicPr>
        <p:blipFill>
          <a:blip r:embed="rId2"/>
          <a:stretch>
            <a:fillRect/>
          </a:stretch>
        </p:blipFill>
        <p:spPr>
          <a:xfrm>
            <a:off x="791845" y="1466850"/>
            <a:ext cx="4036115" cy="5010150"/>
          </a:xfrm>
          <a:prstGeom prst="rect">
            <a:avLst/>
          </a:prstGeom>
        </p:spPr>
      </p:pic>
      <p:pic>
        <p:nvPicPr>
          <p:cNvPr id="6" name="Picture 5" descr="A graph with text on it&#10;&#10;Description automatically generated">
            <a:extLst>
              <a:ext uri="{FF2B5EF4-FFF2-40B4-BE49-F238E27FC236}">
                <a16:creationId xmlns:a16="http://schemas.microsoft.com/office/drawing/2014/main" id="{A2504D77-FDAD-144E-8C09-667A339E3D41}"/>
              </a:ext>
            </a:extLst>
          </p:cNvPr>
          <p:cNvPicPr>
            <a:picLocks noChangeAspect="1"/>
          </p:cNvPicPr>
          <p:nvPr/>
        </p:nvPicPr>
        <p:blipFill>
          <a:blip r:embed="rId3"/>
          <a:stretch>
            <a:fillRect/>
          </a:stretch>
        </p:blipFill>
        <p:spPr>
          <a:xfrm>
            <a:off x="6023928" y="1247774"/>
            <a:ext cx="5328199" cy="5338763"/>
          </a:xfrm>
          <a:prstGeom prst="rect">
            <a:avLst/>
          </a:prstGeom>
        </p:spPr>
      </p:pic>
    </p:spTree>
    <p:extLst>
      <p:ext uri="{BB962C8B-B14F-4D97-AF65-F5344CB8AC3E}">
        <p14:creationId xmlns:p14="http://schemas.microsoft.com/office/powerpoint/2010/main" val="4073686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6360F-55F8-90E4-D151-E519D7706CCB}"/>
              </a:ext>
            </a:extLst>
          </p:cNvPr>
          <p:cNvSpPr>
            <a:spLocks noGrp="1"/>
          </p:cNvSpPr>
          <p:nvPr>
            <p:ph type="title"/>
          </p:nvPr>
        </p:nvSpPr>
        <p:spPr>
          <a:xfrm>
            <a:off x="239184" y="295275"/>
            <a:ext cx="3699404" cy="690563"/>
          </a:xfrm>
        </p:spPr>
        <p:txBody>
          <a:bodyPr/>
          <a:lstStyle/>
          <a:p>
            <a:r>
              <a:rPr lang="en-US" dirty="0"/>
              <a:t>Confusion Matrix</a:t>
            </a:r>
          </a:p>
        </p:txBody>
      </p:sp>
      <p:pic>
        <p:nvPicPr>
          <p:cNvPr id="4" name="Picture 3" descr="A screenshot of a computer&#10;&#10;Description automatically generated">
            <a:extLst>
              <a:ext uri="{FF2B5EF4-FFF2-40B4-BE49-F238E27FC236}">
                <a16:creationId xmlns:a16="http://schemas.microsoft.com/office/drawing/2014/main" id="{15AD72CE-1914-36E9-65C7-B6B50C01EB44}"/>
              </a:ext>
            </a:extLst>
          </p:cNvPr>
          <p:cNvPicPr>
            <a:picLocks noChangeAspect="1"/>
          </p:cNvPicPr>
          <p:nvPr/>
        </p:nvPicPr>
        <p:blipFill>
          <a:blip r:embed="rId2"/>
          <a:stretch>
            <a:fillRect/>
          </a:stretch>
        </p:blipFill>
        <p:spPr>
          <a:xfrm>
            <a:off x="3433445" y="1117282"/>
            <a:ext cx="4436580" cy="5374006"/>
          </a:xfrm>
          <a:prstGeom prst="rect">
            <a:avLst/>
          </a:prstGeom>
        </p:spPr>
      </p:pic>
    </p:spTree>
    <p:extLst>
      <p:ext uri="{BB962C8B-B14F-4D97-AF65-F5344CB8AC3E}">
        <p14:creationId xmlns:p14="http://schemas.microsoft.com/office/powerpoint/2010/main" val="6828797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6E9EE-0008-56C4-16FB-9F21E2CFC660}"/>
              </a:ext>
            </a:extLst>
          </p:cNvPr>
          <p:cNvSpPr>
            <a:spLocks noGrp="1"/>
          </p:cNvSpPr>
          <p:nvPr>
            <p:ph type="title"/>
          </p:nvPr>
        </p:nvSpPr>
        <p:spPr>
          <a:xfrm>
            <a:off x="272521" y="271463"/>
            <a:ext cx="5228166" cy="604838"/>
          </a:xfrm>
        </p:spPr>
        <p:txBody>
          <a:bodyPr>
            <a:normAutofit fontScale="90000"/>
          </a:bodyPr>
          <a:lstStyle/>
          <a:p>
            <a:r>
              <a:rPr lang="en-US" dirty="0"/>
              <a:t>BEST LINEAR MODEL</a:t>
            </a:r>
          </a:p>
        </p:txBody>
      </p:sp>
      <p:sp>
        <p:nvSpPr>
          <p:cNvPr id="3" name="Content Placeholder 2">
            <a:extLst>
              <a:ext uri="{FF2B5EF4-FFF2-40B4-BE49-F238E27FC236}">
                <a16:creationId xmlns:a16="http://schemas.microsoft.com/office/drawing/2014/main" id="{27BCE36E-287C-68B0-9C79-E75212462272}"/>
              </a:ext>
            </a:extLst>
          </p:cNvPr>
          <p:cNvSpPr>
            <a:spLocks noGrp="1"/>
          </p:cNvSpPr>
          <p:nvPr>
            <p:ph idx="1"/>
          </p:nvPr>
        </p:nvSpPr>
        <p:spPr>
          <a:xfrm>
            <a:off x="677333" y="1447800"/>
            <a:ext cx="4261379" cy="4593562"/>
          </a:xfrm>
        </p:spPr>
        <p:txBody>
          <a:bodyPr/>
          <a:lstStyle/>
          <a:p>
            <a:r>
              <a:rPr lang="en-US" dirty="0">
                <a:solidFill>
                  <a:srgbClr val="374151"/>
                </a:solidFill>
                <a:latin typeface="Söhne"/>
              </a:rPr>
              <a:t>T</a:t>
            </a:r>
            <a:r>
              <a:rPr lang="en-US" b="0" i="0" dirty="0">
                <a:solidFill>
                  <a:srgbClr val="374151"/>
                </a:solidFill>
                <a:effectLst/>
                <a:latin typeface="Söhne"/>
              </a:rPr>
              <a:t>he </a:t>
            </a:r>
            <a:r>
              <a:rPr lang="en-US" b="1" i="0" dirty="0">
                <a:solidFill>
                  <a:srgbClr val="374151"/>
                </a:solidFill>
                <a:effectLst/>
                <a:latin typeface="Söhne"/>
              </a:rPr>
              <a:t>Penalized Model </a:t>
            </a:r>
            <a:r>
              <a:rPr lang="en-US" b="0" i="0" dirty="0">
                <a:solidFill>
                  <a:srgbClr val="374151"/>
                </a:solidFill>
                <a:effectLst/>
                <a:latin typeface="Söhne"/>
              </a:rPr>
              <a:t>is the best because it consistently shows high performance across all the metrics. It suggests that the model balances the trade-off between sensitivity and specificity well while maintaining high overall accuracy and a strong agreement between predictions and actual outcomes. This balance is crucial for a robust model, especially in practice where both false positives and false negatives carry a cost.</a:t>
            </a:r>
          </a:p>
          <a:p>
            <a:endParaRPr lang="en-US" dirty="0"/>
          </a:p>
        </p:txBody>
      </p:sp>
      <p:pic>
        <p:nvPicPr>
          <p:cNvPr id="4" name="Content Placeholder 4" descr="A white sheet with black text and numbers&#10;&#10;Description automatically generated">
            <a:extLst>
              <a:ext uri="{FF2B5EF4-FFF2-40B4-BE49-F238E27FC236}">
                <a16:creationId xmlns:a16="http://schemas.microsoft.com/office/drawing/2014/main" id="{F5185BA7-9CF5-60D1-205F-E5E796CD9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780" y="1760538"/>
            <a:ext cx="5961713" cy="4745037"/>
          </a:xfrm>
          <a:prstGeom prst="rect">
            <a:avLst/>
          </a:prstGeom>
        </p:spPr>
      </p:pic>
      <p:pic>
        <p:nvPicPr>
          <p:cNvPr id="7" name="Picture 6">
            <a:extLst>
              <a:ext uri="{FF2B5EF4-FFF2-40B4-BE49-F238E27FC236}">
                <a16:creationId xmlns:a16="http://schemas.microsoft.com/office/drawing/2014/main" id="{385260B9-9486-6D94-CB11-6DD97AF90DA5}"/>
              </a:ext>
            </a:extLst>
          </p:cNvPr>
          <p:cNvPicPr>
            <a:picLocks noChangeAspect="1"/>
          </p:cNvPicPr>
          <p:nvPr/>
        </p:nvPicPr>
        <p:blipFill>
          <a:blip r:embed="rId3"/>
          <a:stretch>
            <a:fillRect/>
          </a:stretch>
        </p:blipFill>
        <p:spPr>
          <a:xfrm>
            <a:off x="1496484" y="4834674"/>
            <a:ext cx="1989667" cy="1014213"/>
          </a:xfrm>
          <a:prstGeom prst="rect">
            <a:avLst/>
          </a:prstGeom>
        </p:spPr>
      </p:pic>
    </p:spTree>
    <p:extLst>
      <p:ext uri="{BB962C8B-B14F-4D97-AF65-F5344CB8AC3E}">
        <p14:creationId xmlns:p14="http://schemas.microsoft.com/office/powerpoint/2010/main" val="3981536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94A5E-A476-457B-462A-4DD984A8DEDE}"/>
              </a:ext>
            </a:extLst>
          </p:cNvPr>
          <p:cNvSpPr>
            <a:spLocks noGrp="1"/>
          </p:cNvSpPr>
          <p:nvPr>
            <p:ph type="title"/>
          </p:nvPr>
        </p:nvSpPr>
        <p:spPr>
          <a:xfrm>
            <a:off x="142905" y="166687"/>
            <a:ext cx="8523816" cy="1162050"/>
          </a:xfrm>
        </p:spPr>
        <p:txBody>
          <a:bodyPr>
            <a:normAutofit fontScale="90000"/>
          </a:bodyPr>
          <a:lstStyle/>
          <a:p>
            <a:r>
              <a:rPr lang="en-US" dirty="0"/>
              <a:t>Top variables  for the best Linear model,</a:t>
            </a:r>
            <a:br>
              <a:rPr lang="en-US" dirty="0"/>
            </a:br>
            <a:r>
              <a:rPr lang="en-US" dirty="0"/>
              <a:t>Penalized Model</a:t>
            </a:r>
          </a:p>
        </p:txBody>
      </p:sp>
      <p:pic>
        <p:nvPicPr>
          <p:cNvPr id="5" name="Content Placeholder 4">
            <a:extLst>
              <a:ext uri="{FF2B5EF4-FFF2-40B4-BE49-F238E27FC236}">
                <a16:creationId xmlns:a16="http://schemas.microsoft.com/office/drawing/2014/main" id="{4ECC20F6-F29E-8D84-1FA0-ADE03B5362E9}"/>
              </a:ext>
            </a:extLst>
          </p:cNvPr>
          <p:cNvPicPr>
            <a:picLocks noGrp="1" noChangeAspect="1"/>
          </p:cNvPicPr>
          <p:nvPr>
            <p:ph idx="1"/>
          </p:nvPr>
        </p:nvPicPr>
        <p:blipFill>
          <a:blip r:embed="rId2"/>
          <a:stretch>
            <a:fillRect/>
          </a:stretch>
        </p:blipFill>
        <p:spPr>
          <a:xfrm>
            <a:off x="714110" y="1488281"/>
            <a:ext cx="8970900" cy="4717257"/>
          </a:xfrm>
        </p:spPr>
      </p:pic>
    </p:spTree>
    <p:extLst>
      <p:ext uri="{BB962C8B-B14F-4D97-AF65-F5344CB8AC3E}">
        <p14:creationId xmlns:p14="http://schemas.microsoft.com/office/powerpoint/2010/main" val="3481046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9C398-5D8D-DDCD-CBF6-584A6D215CD1}"/>
              </a:ext>
            </a:extLst>
          </p:cNvPr>
          <p:cNvSpPr>
            <a:spLocks noGrp="1"/>
          </p:cNvSpPr>
          <p:nvPr>
            <p:ph type="title"/>
          </p:nvPr>
        </p:nvSpPr>
        <p:spPr>
          <a:xfrm>
            <a:off x="286809" y="342900"/>
            <a:ext cx="4999566" cy="785813"/>
          </a:xfrm>
        </p:spPr>
        <p:txBody>
          <a:bodyPr>
            <a:normAutofit fontScale="90000"/>
          </a:bodyPr>
          <a:lstStyle/>
          <a:p>
            <a:r>
              <a:rPr lang="en-US" dirty="0"/>
              <a:t>BEST NON LINEAR MODEL</a:t>
            </a:r>
          </a:p>
        </p:txBody>
      </p:sp>
      <p:sp>
        <p:nvSpPr>
          <p:cNvPr id="3" name="Content Placeholder 2">
            <a:extLst>
              <a:ext uri="{FF2B5EF4-FFF2-40B4-BE49-F238E27FC236}">
                <a16:creationId xmlns:a16="http://schemas.microsoft.com/office/drawing/2014/main" id="{7CCA43F3-1D11-B995-45E5-2F7C3CFDD990}"/>
              </a:ext>
            </a:extLst>
          </p:cNvPr>
          <p:cNvSpPr>
            <a:spLocks noGrp="1"/>
          </p:cNvSpPr>
          <p:nvPr>
            <p:ph idx="1"/>
          </p:nvPr>
        </p:nvSpPr>
        <p:spPr>
          <a:xfrm>
            <a:off x="677334" y="2319338"/>
            <a:ext cx="5071004" cy="3722024"/>
          </a:xfrm>
        </p:spPr>
        <p:txBody>
          <a:bodyPr/>
          <a:lstStyle/>
          <a:p>
            <a:r>
              <a:rPr lang="en-US" dirty="0"/>
              <a:t>The Neural Network model and Support Vector Machine model had the best Accuracy and Kappa values compared to all the models.</a:t>
            </a:r>
          </a:p>
        </p:txBody>
      </p:sp>
      <p:pic>
        <p:nvPicPr>
          <p:cNvPr id="6" name="Picture 5">
            <a:extLst>
              <a:ext uri="{FF2B5EF4-FFF2-40B4-BE49-F238E27FC236}">
                <a16:creationId xmlns:a16="http://schemas.microsoft.com/office/drawing/2014/main" id="{E4116927-B1BC-84FA-0B6B-AD149BD01880}"/>
              </a:ext>
            </a:extLst>
          </p:cNvPr>
          <p:cNvPicPr>
            <a:picLocks noChangeAspect="1"/>
          </p:cNvPicPr>
          <p:nvPr/>
        </p:nvPicPr>
        <p:blipFill>
          <a:blip r:embed="rId2"/>
          <a:stretch>
            <a:fillRect/>
          </a:stretch>
        </p:blipFill>
        <p:spPr>
          <a:xfrm>
            <a:off x="6343649" y="589257"/>
            <a:ext cx="5666605" cy="5897267"/>
          </a:xfrm>
          <a:prstGeom prst="rect">
            <a:avLst/>
          </a:prstGeom>
        </p:spPr>
      </p:pic>
    </p:spTree>
    <p:extLst>
      <p:ext uri="{BB962C8B-B14F-4D97-AF65-F5344CB8AC3E}">
        <p14:creationId xmlns:p14="http://schemas.microsoft.com/office/powerpoint/2010/main" val="7183109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7ABE-FCE1-B698-2CF3-BB15890B70A4}"/>
              </a:ext>
            </a:extLst>
          </p:cNvPr>
          <p:cNvSpPr>
            <a:spLocks noGrp="1"/>
          </p:cNvSpPr>
          <p:nvPr>
            <p:ph type="title"/>
          </p:nvPr>
        </p:nvSpPr>
        <p:spPr>
          <a:xfrm>
            <a:off x="418096" y="317369"/>
            <a:ext cx="8596668" cy="1320800"/>
          </a:xfrm>
        </p:spPr>
        <p:txBody>
          <a:bodyPr>
            <a:normAutofit fontScale="90000"/>
          </a:bodyPr>
          <a:lstStyle/>
          <a:p>
            <a:r>
              <a:rPr lang="en-US" dirty="0"/>
              <a:t>Top variables  for the best Non-Linear model,</a:t>
            </a:r>
            <a:br>
              <a:rPr lang="en-US" dirty="0"/>
            </a:br>
            <a:r>
              <a:rPr lang="en-US" dirty="0"/>
              <a:t>Neural Network</a:t>
            </a:r>
          </a:p>
        </p:txBody>
      </p:sp>
      <p:pic>
        <p:nvPicPr>
          <p:cNvPr id="5" name="Content Placeholder 4">
            <a:extLst>
              <a:ext uri="{FF2B5EF4-FFF2-40B4-BE49-F238E27FC236}">
                <a16:creationId xmlns:a16="http://schemas.microsoft.com/office/drawing/2014/main" id="{1A92557A-25D5-8860-DF14-211544F1BF75}"/>
              </a:ext>
            </a:extLst>
          </p:cNvPr>
          <p:cNvPicPr>
            <a:picLocks noGrp="1" noChangeAspect="1"/>
          </p:cNvPicPr>
          <p:nvPr>
            <p:ph idx="1"/>
          </p:nvPr>
        </p:nvPicPr>
        <p:blipFill>
          <a:blip r:embed="rId2"/>
          <a:stretch>
            <a:fillRect/>
          </a:stretch>
        </p:blipFill>
        <p:spPr>
          <a:xfrm>
            <a:off x="1323885" y="1674912"/>
            <a:ext cx="8552666" cy="4635500"/>
          </a:xfrm>
        </p:spPr>
      </p:pic>
    </p:spTree>
    <p:extLst>
      <p:ext uri="{BB962C8B-B14F-4D97-AF65-F5344CB8AC3E}">
        <p14:creationId xmlns:p14="http://schemas.microsoft.com/office/powerpoint/2010/main" val="30350641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BFBD1-95CE-492B-6A11-42A80F90E810}"/>
              </a:ext>
            </a:extLst>
          </p:cNvPr>
          <p:cNvSpPr>
            <a:spLocks noGrp="1"/>
          </p:cNvSpPr>
          <p:nvPr>
            <p:ph type="title"/>
          </p:nvPr>
        </p:nvSpPr>
        <p:spPr/>
        <p:txBody>
          <a:bodyPr>
            <a:normAutofit fontScale="90000"/>
          </a:bodyPr>
          <a:lstStyle/>
          <a:p>
            <a:r>
              <a:rPr lang="en-US" dirty="0"/>
              <a:t>Top variables  for the best Non-Linear model,</a:t>
            </a:r>
            <a:br>
              <a:rPr lang="en-US" dirty="0"/>
            </a:br>
            <a:r>
              <a:rPr lang="en-US" dirty="0"/>
              <a:t>SVM</a:t>
            </a:r>
          </a:p>
        </p:txBody>
      </p:sp>
      <p:pic>
        <p:nvPicPr>
          <p:cNvPr id="5" name="Content Placeholder 4">
            <a:extLst>
              <a:ext uri="{FF2B5EF4-FFF2-40B4-BE49-F238E27FC236}">
                <a16:creationId xmlns:a16="http://schemas.microsoft.com/office/drawing/2014/main" id="{0D2A11A1-9AE9-BE41-5E65-9BE1E5209A26}"/>
              </a:ext>
            </a:extLst>
          </p:cNvPr>
          <p:cNvPicPr>
            <a:picLocks noGrp="1" noChangeAspect="1"/>
          </p:cNvPicPr>
          <p:nvPr>
            <p:ph idx="1"/>
          </p:nvPr>
        </p:nvPicPr>
        <p:blipFill>
          <a:blip r:embed="rId2"/>
          <a:stretch>
            <a:fillRect/>
          </a:stretch>
        </p:blipFill>
        <p:spPr>
          <a:xfrm>
            <a:off x="1146314" y="1722438"/>
            <a:ext cx="9242522" cy="4730750"/>
          </a:xfrm>
        </p:spPr>
      </p:pic>
    </p:spTree>
    <p:extLst>
      <p:ext uri="{BB962C8B-B14F-4D97-AF65-F5344CB8AC3E}">
        <p14:creationId xmlns:p14="http://schemas.microsoft.com/office/powerpoint/2010/main" val="4264674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4AF60-5F9E-C74C-C839-585278DFB277}"/>
              </a:ext>
            </a:extLst>
          </p:cNvPr>
          <p:cNvSpPr>
            <a:spLocks noGrp="1"/>
          </p:cNvSpPr>
          <p:nvPr>
            <p:ph type="title"/>
          </p:nvPr>
        </p:nvSpPr>
        <p:spPr>
          <a:xfrm>
            <a:off x="177271" y="228600"/>
            <a:ext cx="4885266" cy="623888"/>
          </a:xfrm>
        </p:spPr>
        <p:txBody>
          <a:bodyPr>
            <a:normAutofit fontScale="90000"/>
          </a:bodyPr>
          <a:lstStyle/>
          <a:p>
            <a:r>
              <a:rPr lang="en-US" dirty="0"/>
              <a:t>OVERALL BEST MODEL</a:t>
            </a:r>
          </a:p>
        </p:txBody>
      </p:sp>
      <p:sp>
        <p:nvSpPr>
          <p:cNvPr id="3" name="Content Placeholder 2">
            <a:extLst>
              <a:ext uri="{FF2B5EF4-FFF2-40B4-BE49-F238E27FC236}">
                <a16:creationId xmlns:a16="http://schemas.microsoft.com/office/drawing/2014/main" id="{F34ECD3B-2454-B711-A13E-A0C7A4BDA56D}"/>
              </a:ext>
            </a:extLst>
          </p:cNvPr>
          <p:cNvSpPr>
            <a:spLocks noGrp="1"/>
          </p:cNvSpPr>
          <p:nvPr>
            <p:ph idx="1"/>
          </p:nvPr>
        </p:nvSpPr>
        <p:spPr>
          <a:xfrm>
            <a:off x="677334" y="2160589"/>
            <a:ext cx="3899429" cy="3668711"/>
          </a:xfrm>
        </p:spPr>
        <p:txBody>
          <a:bodyPr/>
          <a:lstStyle/>
          <a:p>
            <a:r>
              <a:rPr lang="en-US" dirty="0"/>
              <a:t>Considering the best overall model between the best Linear and Non Linear model, The Penalized model has higher testing accuracy and testing Kappa values as compared to Neural Network model. Hence the best overall model is the Linear Penalized model.</a:t>
            </a:r>
          </a:p>
        </p:txBody>
      </p:sp>
      <p:pic>
        <p:nvPicPr>
          <p:cNvPr id="5" name="Picture 4">
            <a:extLst>
              <a:ext uri="{FF2B5EF4-FFF2-40B4-BE49-F238E27FC236}">
                <a16:creationId xmlns:a16="http://schemas.microsoft.com/office/drawing/2014/main" id="{92F179A1-802A-45C2-5CC5-93B6D02BFEB5}"/>
              </a:ext>
            </a:extLst>
          </p:cNvPr>
          <p:cNvPicPr>
            <a:picLocks noChangeAspect="1"/>
          </p:cNvPicPr>
          <p:nvPr/>
        </p:nvPicPr>
        <p:blipFill>
          <a:blip r:embed="rId2"/>
          <a:stretch>
            <a:fillRect/>
          </a:stretch>
        </p:blipFill>
        <p:spPr>
          <a:xfrm>
            <a:off x="6729155" y="228600"/>
            <a:ext cx="3286382" cy="6440526"/>
          </a:xfrm>
          <a:prstGeom prst="rect">
            <a:avLst/>
          </a:prstGeom>
        </p:spPr>
      </p:pic>
    </p:spTree>
    <p:extLst>
      <p:ext uri="{BB962C8B-B14F-4D97-AF65-F5344CB8AC3E}">
        <p14:creationId xmlns:p14="http://schemas.microsoft.com/office/powerpoint/2010/main" val="469935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10F89-1CF1-99A5-F15D-C6C4B88A4293}"/>
              </a:ext>
            </a:extLst>
          </p:cNvPr>
          <p:cNvSpPr>
            <a:spLocks noGrp="1"/>
          </p:cNvSpPr>
          <p:nvPr>
            <p:ph type="title"/>
          </p:nvPr>
        </p:nvSpPr>
        <p:spPr/>
        <p:txBody>
          <a:bodyPr/>
          <a:lstStyle/>
          <a:p>
            <a:r>
              <a:rPr lang="en-US" dirty="0"/>
              <a:t>The best overall variables are from the Penalized model</a:t>
            </a:r>
          </a:p>
        </p:txBody>
      </p:sp>
      <p:pic>
        <p:nvPicPr>
          <p:cNvPr id="4" name="Content Placeholder 4">
            <a:extLst>
              <a:ext uri="{FF2B5EF4-FFF2-40B4-BE49-F238E27FC236}">
                <a16:creationId xmlns:a16="http://schemas.microsoft.com/office/drawing/2014/main" id="{7CBE4D61-A0B0-2232-8AAD-92B89A6BEE1B}"/>
              </a:ext>
            </a:extLst>
          </p:cNvPr>
          <p:cNvPicPr>
            <a:picLocks noGrp="1" noChangeAspect="1"/>
          </p:cNvPicPr>
          <p:nvPr>
            <p:ph idx="1"/>
          </p:nvPr>
        </p:nvPicPr>
        <p:blipFill>
          <a:blip r:embed="rId2"/>
          <a:stretch>
            <a:fillRect/>
          </a:stretch>
        </p:blipFill>
        <p:spPr>
          <a:xfrm>
            <a:off x="1171016" y="1812926"/>
            <a:ext cx="9123356" cy="4797424"/>
          </a:xfrm>
        </p:spPr>
      </p:pic>
    </p:spTree>
    <p:extLst>
      <p:ext uri="{BB962C8B-B14F-4D97-AF65-F5344CB8AC3E}">
        <p14:creationId xmlns:p14="http://schemas.microsoft.com/office/powerpoint/2010/main" val="186439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9D51B-7518-3F95-D114-7E572CC86E19}"/>
              </a:ext>
            </a:extLst>
          </p:cNvPr>
          <p:cNvSpPr>
            <a:spLocks noGrp="1"/>
          </p:cNvSpPr>
          <p:nvPr>
            <p:ph type="title"/>
          </p:nvPr>
        </p:nvSpPr>
        <p:spPr>
          <a:xfrm>
            <a:off x="52183" y="0"/>
            <a:ext cx="6763829" cy="513184"/>
          </a:xfrm>
        </p:spPr>
        <p:txBody>
          <a:bodyPr>
            <a:normAutofit fontScale="90000"/>
          </a:bodyPr>
          <a:lstStyle/>
          <a:p>
            <a:r>
              <a:rPr lang="en-US" sz="2900" dirty="0"/>
              <a:t>Predictor skewness from the histograms</a:t>
            </a:r>
          </a:p>
        </p:txBody>
      </p:sp>
      <p:sp>
        <p:nvSpPr>
          <p:cNvPr id="5" name="Rectangle 1">
            <a:extLst>
              <a:ext uri="{FF2B5EF4-FFF2-40B4-BE49-F238E27FC236}">
                <a16:creationId xmlns:a16="http://schemas.microsoft.com/office/drawing/2014/main" id="{C177A857-10F3-ACFA-44F8-E38253AABDF8}"/>
              </a:ext>
            </a:extLst>
          </p:cNvPr>
          <p:cNvSpPr>
            <a:spLocks noChangeArrowheads="1"/>
          </p:cNvSpPr>
          <p:nvPr/>
        </p:nvSpPr>
        <p:spPr bwMode="auto">
          <a:xfrm>
            <a:off x="-1" y="-94565"/>
            <a:ext cx="840339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Content Placeholder 7">
            <a:extLst>
              <a:ext uri="{FF2B5EF4-FFF2-40B4-BE49-F238E27FC236}">
                <a16:creationId xmlns:a16="http://schemas.microsoft.com/office/drawing/2014/main" id="{5E3A94D2-E43E-F3DC-F994-F084C31730EF}"/>
              </a:ext>
            </a:extLst>
          </p:cNvPr>
          <p:cNvGraphicFramePr>
            <a:graphicFrameLocks noGrp="1"/>
          </p:cNvGraphicFramePr>
          <p:nvPr>
            <p:ph idx="1"/>
            <p:extLst>
              <p:ext uri="{D42A27DB-BD31-4B8C-83A1-F6EECF244321}">
                <p14:modId xmlns:p14="http://schemas.microsoft.com/office/powerpoint/2010/main" val="884940950"/>
              </p:ext>
            </p:extLst>
          </p:nvPr>
        </p:nvGraphicFramePr>
        <p:xfrm>
          <a:off x="250545" y="823827"/>
          <a:ext cx="6167642" cy="5987917"/>
        </p:xfrm>
        <a:graphic>
          <a:graphicData uri="http://schemas.openxmlformats.org/drawingml/2006/table">
            <a:tbl>
              <a:tblPr/>
              <a:tblGrid>
                <a:gridCol w="2323723">
                  <a:extLst>
                    <a:ext uri="{9D8B030D-6E8A-4147-A177-3AD203B41FA5}">
                      <a16:colId xmlns:a16="http://schemas.microsoft.com/office/drawing/2014/main" val="80472592"/>
                    </a:ext>
                  </a:extLst>
                </a:gridCol>
                <a:gridCol w="1172721">
                  <a:extLst>
                    <a:ext uri="{9D8B030D-6E8A-4147-A177-3AD203B41FA5}">
                      <a16:colId xmlns:a16="http://schemas.microsoft.com/office/drawing/2014/main" val="3757583022"/>
                    </a:ext>
                  </a:extLst>
                </a:gridCol>
                <a:gridCol w="1259591">
                  <a:extLst>
                    <a:ext uri="{9D8B030D-6E8A-4147-A177-3AD203B41FA5}">
                      <a16:colId xmlns:a16="http://schemas.microsoft.com/office/drawing/2014/main" val="3266445901"/>
                    </a:ext>
                  </a:extLst>
                </a:gridCol>
                <a:gridCol w="1411607">
                  <a:extLst>
                    <a:ext uri="{9D8B030D-6E8A-4147-A177-3AD203B41FA5}">
                      <a16:colId xmlns:a16="http://schemas.microsoft.com/office/drawing/2014/main" val="3235676472"/>
                    </a:ext>
                  </a:extLst>
                </a:gridCol>
              </a:tblGrid>
              <a:tr h="360963">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Predictor</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Skewness</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Range</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1" i="0" u="none" strike="noStrike">
                          <a:solidFill>
                            <a:srgbClr val="000000"/>
                          </a:solidFill>
                          <a:effectLst/>
                          <a:latin typeface="Arial" panose="020B0604020202020204" pitchFamily="34" charset="0"/>
                        </a:rPr>
                        <a:t>Interpretation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6031315"/>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V3-</a:t>
                      </a:r>
                      <a:r>
                        <a:rPr lang="en-US" sz="1600" b="0" i="0" u="none" strike="noStrike">
                          <a:solidFill>
                            <a:srgbClr val="000000"/>
                          </a:solidFill>
                          <a:effectLst/>
                          <a:latin typeface="Times New Roman" panose="02020603050405020304" pitchFamily="18" charset="0"/>
                        </a:rPr>
                        <a:t>radius-mean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0.9374168</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Between +0.5 and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Moderately right skewed</a:t>
                      </a:r>
                      <a:endParaRPr lang="en-US" sz="1600" dirty="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597777"/>
                  </a:ext>
                </a:extLst>
              </a:tr>
              <a:tr h="553089">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V4-texture-mean</a:t>
                      </a:r>
                      <a:endParaRPr lang="en-US" sz="1600" dirty="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0.6470241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Between +0.5 and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Moderately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4400669"/>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V5-perimeter-mean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0.9854334</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Between +0.5 and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Moderately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8040531"/>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V6-area-mean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1.6370654</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3482889"/>
                  </a:ext>
                </a:extLst>
              </a:tr>
              <a:tr h="649153">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V7-smoothness-mean</a:t>
                      </a:r>
                      <a:endParaRPr lang="en-US" sz="1600" dirty="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0.4539207</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Between -0.5 and +0.5</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Approximately symmetric</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8473603"/>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V8-compactness-mean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1.1838556</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1463539"/>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V9-concavity-mean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1.3938008</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2603796"/>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V10-concave_points-mean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1.1650124</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2458040"/>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V11-symmetry-mean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0.7217877</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Between +0.5 and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Moderately right skewed</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5708849"/>
                  </a:ext>
                </a:extLst>
              </a:tr>
              <a:tr h="553089">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V12-fractal_dimension-mean</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1.2976191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Heavily right skewed</a:t>
                      </a:r>
                      <a:endParaRPr lang="en-US" sz="1600" dirty="0">
                        <a:effectLst/>
                      </a:endParaRPr>
                    </a:p>
                  </a:txBody>
                  <a:tcPr marL="23587" marR="23587" marT="23587" marB="23587">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3596745"/>
                  </a:ext>
                </a:extLst>
              </a:tr>
            </a:tbl>
          </a:graphicData>
        </a:graphic>
      </p:graphicFrame>
      <p:sp>
        <p:nvSpPr>
          <p:cNvPr id="9" name="Rectangle 2">
            <a:extLst>
              <a:ext uri="{FF2B5EF4-FFF2-40B4-BE49-F238E27FC236}">
                <a16:creationId xmlns:a16="http://schemas.microsoft.com/office/drawing/2014/main" id="{EB91C977-48C3-6268-E008-63F22B7E180B}"/>
              </a:ext>
            </a:extLst>
          </p:cNvPr>
          <p:cNvSpPr>
            <a:spLocks noChangeArrowheads="1"/>
          </p:cNvSpPr>
          <p:nvPr/>
        </p:nvSpPr>
        <p:spPr bwMode="auto">
          <a:xfrm>
            <a:off x="-40311437" y="46256"/>
            <a:ext cx="78301692" cy="602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2" name="Content Placeholder 3">
            <a:extLst>
              <a:ext uri="{FF2B5EF4-FFF2-40B4-BE49-F238E27FC236}">
                <a16:creationId xmlns:a16="http://schemas.microsoft.com/office/drawing/2014/main" id="{FE662262-2D31-A5F0-6BDA-31ACA390BAE3}"/>
              </a:ext>
            </a:extLst>
          </p:cNvPr>
          <p:cNvGraphicFramePr>
            <a:graphicFrameLocks/>
          </p:cNvGraphicFramePr>
          <p:nvPr>
            <p:extLst>
              <p:ext uri="{D42A27DB-BD31-4B8C-83A1-F6EECF244321}">
                <p14:modId xmlns:p14="http://schemas.microsoft.com/office/powerpoint/2010/main" val="3409640750"/>
              </p:ext>
            </p:extLst>
          </p:nvPr>
        </p:nvGraphicFramePr>
        <p:xfrm>
          <a:off x="6555619" y="823827"/>
          <a:ext cx="5200953" cy="5987916"/>
        </p:xfrm>
        <a:graphic>
          <a:graphicData uri="http://schemas.openxmlformats.org/drawingml/2006/table">
            <a:tbl>
              <a:tblPr/>
              <a:tblGrid>
                <a:gridCol w="1959513">
                  <a:extLst>
                    <a:ext uri="{9D8B030D-6E8A-4147-A177-3AD203B41FA5}">
                      <a16:colId xmlns:a16="http://schemas.microsoft.com/office/drawing/2014/main" val="108487573"/>
                    </a:ext>
                  </a:extLst>
                </a:gridCol>
                <a:gridCol w="988917">
                  <a:extLst>
                    <a:ext uri="{9D8B030D-6E8A-4147-A177-3AD203B41FA5}">
                      <a16:colId xmlns:a16="http://schemas.microsoft.com/office/drawing/2014/main" val="3798223748"/>
                    </a:ext>
                  </a:extLst>
                </a:gridCol>
                <a:gridCol w="1062163">
                  <a:extLst>
                    <a:ext uri="{9D8B030D-6E8A-4147-A177-3AD203B41FA5}">
                      <a16:colId xmlns:a16="http://schemas.microsoft.com/office/drawing/2014/main" val="1779489796"/>
                    </a:ext>
                  </a:extLst>
                </a:gridCol>
                <a:gridCol w="1190360">
                  <a:extLst>
                    <a:ext uri="{9D8B030D-6E8A-4147-A177-3AD203B41FA5}">
                      <a16:colId xmlns:a16="http://schemas.microsoft.com/office/drawing/2014/main" val="2768263988"/>
                    </a:ext>
                  </a:extLst>
                </a:gridCol>
              </a:tblGrid>
              <a:tr h="5443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V13-</a:t>
                      </a:r>
                      <a:r>
                        <a:rPr lang="en-US" sz="1600" b="0" i="0" u="none" strike="noStrike" dirty="0">
                          <a:solidFill>
                            <a:srgbClr val="000000"/>
                          </a:solidFill>
                          <a:effectLst/>
                          <a:latin typeface="Times New Roman" panose="02020603050405020304" pitchFamily="18" charset="0"/>
                        </a:rPr>
                        <a:t>radius-se</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3.072347</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8174863"/>
                  </a:ext>
                </a:extLst>
              </a:tr>
              <a:tr h="5443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V14-texture-se</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1.637773</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72553835"/>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V15-perimeter-se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3.425480</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Greater than +1</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Heavily right skewed</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2801676"/>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V16-area-se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5.418500</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Heavily right skewed</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98100000"/>
                  </a:ext>
                </a:extLst>
              </a:tr>
              <a:tr h="544356">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V17-smoothness-se</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2.302262</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9177000"/>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V18-compactness-se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1.892203</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9744417"/>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V19-concavity-se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5.083550</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7051632"/>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V20-concave_points-se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1.437070</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5098221"/>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V21-symmetry-se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2.183573</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0821861"/>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V22-fractal_dimension-se</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3.903304</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Heavily right skewed</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41427550"/>
                  </a:ext>
                </a:extLst>
              </a:tr>
              <a:tr h="544356">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V23-</a:t>
                      </a:r>
                      <a:r>
                        <a:rPr lang="en-US" sz="1600" b="0" i="0" u="none" strike="noStrike">
                          <a:solidFill>
                            <a:srgbClr val="000000"/>
                          </a:solidFill>
                          <a:effectLst/>
                          <a:latin typeface="Times New Roman" panose="02020603050405020304" pitchFamily="18" charset="0"/>
                        </a:rPr>
                        <a:t>radius-</a:t>
                      </a:r>
                      <a:r>
                        <a:rPr lang="en-US" sz="1600" b="0" i="0" u="none" strike="noStrike">
                          <a:solidFill>
                            <a:srgbClr val="000000"/>
                          </a:solidFill>
                          <a:effectLst/>
                          <a:latin typeface="Arial" panose="020B0604020202020204" pitchFamily="34" charset="0"/>
                        </a:rPr>
                        <a:t>worst</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1.0973059</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000000"/>
                          </a:solidFill>
                          <a:effectLst/>
                          <a:latin typeface="Arial" panose="020B0604020202020204" pitchFamily="34" charset="0"/>
                        </a:rPr>
                        <a:t>Greater than +1</a:t>
                      </a:r>
                      <a:endParaRPr lang="en-US" sz="160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000000"/>
                          </a:solidFill>
                          <a:effectLst/>
                          <a:latin typeface="Arial" panose="020B0604020202020204" pitchFamily="34" charset="0"/>
                        </a:rPr>
                        <a:t>Heavily right skewed</a:t>
                      </a:r>
                      <a:endParaRPr lang="en-US" sz="1600" dirty="0">
                        <a:effectLst/>
                      </a:endParaRPr>
                    </a:p>
                  </a:txBody>
                  <a:tcPr marL="23214" marR="23214" marT="23214" marB="232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0637865"/>
                  </a:ext>
                </a:extLst>
              </a:tr>
            </a:tbl>
          </a:graphicData>
        </a:graphic>
      </p:graphicFrame>
    </p:spTree>
    <p:extLst>
      <p:ext uri="{BB962C8B-B14F-4D97-AF65-F5344CB8AC3E}">
        <p14:creationId xmlns:p14="http://schemas.microsoft.com/office/powerpoint/2010/main" val="4188664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A40E8365-8801-A47D-8FFB-FAE875C009DD}"/>
              </a:ext>
            </a:extLst>
          </p:cNvPr>
          <p:cNvSpPr>
            <a:spLocks noChangeArrowheads="1"/>
          </p:cNvSpPr>
          <p:nvPr/>
        </p:nvSpPr>
        <p:spPr bwMode="auto">
          <a:xfrm>
            <a:off x="-821579" y="283482"/>
            <a:ext cx="11201100" cy="449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2" name="Content Placeholder 11">
            <a:extLst>
              <a:ext uri="{FF2B5EF4-FFF2-40B4-BE49-F238E27FC236}">
                <a16:creationId xmlns:a16="http://schemas.microsoft.com/office/drawing/2014/main" id="{73CFB87C-4DCE-6C46-1525-FE41903DEF20}"/>
              </a:ext>
            </a:extLst>
          </p:cNvPr>
          <p:cNvGraphicFramePr>
            <a:graphicFrameLocks noGrp="1"/>
          </p:cNvGraphicFramePr>
          <p:nvPr>
            <p:ph idx="1"/>
            <p:extLst>
              <p:ext uri="{D42A27DB-BD31-4B8C-83A1-F6EECF244321}">
                <p14:modId xmlns:p14="http://schemas.microsoft.com/office/powerpoint/2010/main" val="2750379208"/>
              </p:ext>
            </p:extLst>
          </p:nvPr>
        </p:nvGraphicFramePr>
        <p:xfrm>
          <a:off x="152400" y="454780"/>
          <a:ext cx="5713793" cy="6347580"/>
        </p:xfrm>
        <a:graphic>
          <a:graphicData uri="http://schemas.openxmlformats.org/drawingml/2006/table">
            <a:tbl>
              <a:tblPr/>
              <a:tblGrid>
                <a:gridCol w="2152732">
                  <a:extLst>
                    <a:ext uri="{9D8B030D-6E8A-4147-A177-3AD203B41FA5}">
                      <a16:colId xmlns:a16="http://schemas.microsoft.com/office/drawing/2014/main" val="411398002"/>
                    </a:ext>
                  </a:extLst>
                </a:gridCol>
                <a:gridCol w="1086425">
                  <a:extLst>
                    <a:ext uri="{9D8B030D-6E8A-4147-A177-3AD203B41FA5}">
                      <a16:colId xmlns:a16="http://schemas.microsoft.com/office/drawing/2014/main" val="1107263168"/>
                    </a:ext>
                  </a:extLst>
                </a:gridCol>
                <a:gridCol w="1166901">
                  <a:extLst>
                    <a:ext uri="{9D8B030D-6E8A-4147-A177-3AD203B41FA5}">
                      <a16:colId xmlns:a16="http://schemas.microsoft.com/office/drawing/2014/main" val="1395390908"/>
                    </a:ext>
                  </a:extLst>
                </a:gridCol>
                <a:gridCol w="1307735">
                  <a:extLst>
                    <a:ext uri="{9D8B030D-6E8A-4147-A177-3AD203B41FA5}">
                      <a16:colId xmlns:a16="http://schemas.microsoft.com/office/drawing/2014/main" val="851235340"/>
                    </a:ext>
                  </a:extLst>
                </a:gridCol>
              </a:tblGrid>
              <a:tr h="73371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V24-texture-worst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0.4956970</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Between -0.5 and +0.5</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Approximately symmetric</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3437825"/>
                  </a:ext>
                </a:extLst>
              </a:tr>
              <a:tr h="691074">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V25-perimeter-worst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1.1222227</a:t>
                      </a:r>
                      <a:endParaRPr lang="en-US" sz="1400" dirty="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Heavily right skewed</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3044921"/>
                  </a:ext>
                </a:extLst>
              </a:tr>
              <a:tr h="691074">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V26-area-worst</a:t>
                      </a:r>
                      <a:endParaRPr lang="en-US" sz="1400" dirty="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1.8495814</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Heavily right skewed</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8628929"/>
                  </a:ext>
                </a:extLst>
              </a:tr>
              <a:tr h="733712">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V27-smoothness-worst</a:t>
                      </a:r>
                      <a:endParaRPr lang="en-US" sz="1400" dirty="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0.4132383</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Between -0.5 and +0.5</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Approximately symmetric</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9647756"/>
                  </a:ext>
                </a:extLst>
              </a:tr>
              <a:tr h="691074">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V28-compactness-worst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1.4657948</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Heavily right skewed</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092646"/>
                  </a:ext>
                </a:extLst>
              </a:tr>
              <a:tr h="691074">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V29-concavity-worst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1.1441794</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Heavily right skewed</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8038814"/>
                  </a:ext>
                </a:extLst>
              </a:tr>
              <a:tr h="733712">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V30-concave_points-worst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0.4900213</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Between -0.5 and +0.5</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Approximately symmetric</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504630"/>
                  </a:ext>
                </a:extLst>
              </a:tr>
              <a:tr h="691074">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V31-symmetry-worst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1.4263764</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Heavily right skewed</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2610882"/>
                  </a:ext>
                </a:extLst>
              </a:tr>
              <a:tr h="691074">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V32-fractal_dimension-worst</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1.6538237</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Greater than +1</a:t>
                      </a:r>
                      <a:endParaRPr lang="en-US" sz="140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Heavily right skewed</a:t>
                      </a:r>
                      <a:endParaRPr lang="en-US" sz="1400" dirty="0">
                        <a:effectLst/>
                      </a:endParaRPr>
                    </a:p>
                  </a:txBody>
                  <a:tcPr marL="47015" marR="47015" marT="47015" marB="47015">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7664355"/>
                  </a:ext>
                </a:extLst>
              </a:tr>
            </a:tbl>
          </a:graphicData>
        </a:graphic>
      </p:graphicFrame>
      <p:sp>
        <p:nvSpPr>
          <p:cNvPr id="13" name="Rectangle 4">
            <a:extLst>
              <a:ext uri="{FF2B5EF4-FFF2-40B4-BE49-F238E27FC236}">
                <a16:creationId xmlns:a16="http://schemas.microsoft.com/office/drawing/2014/main" id="{324EB4E0-7A13-D09D-017A-3C8603452BEB}"/>
              </a:ext>
            </a:extLst>
          </p:cNvPr>
          <p:cNvSpPr>
            <a:spLocks noChangeArrowheads="1"/>
          </p:cNvSpPr>
          <p:nvPr/>
        </p:nvSpPr>
        <p:spPr bwMode="auto">
          <a:xfrm>
            <a:off x="-9304375" y="-936978"/>
            <a:ext cx="43477273" cy="399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B88725AE-F7E0-F3DE-E91A-FE381AFC6E77}"/>
              </a:ext>
            </a:extLst>
          </p:cNvPr>
          <p:cNvSpPr txBox="1"/>
          <p:nvPr/>
        </p:nvSpPr>
        <p:spPr>
          <a:xfrm>
            <a:off x="5866193" y="3028405"/>
            <a:ext cx="5677504" cy="1200329"/>
          </a:xfrm>
          <a:prstGeom prst="rect">
            <a:avLst/>
          </a:prstGeom>
          <a:noFill/>
        </p:spPr>
        <p:txBody>
          <a:bodyPr wrap="square">
            <a:spAutoFit/>
          </a:bodyPr>
          <a:lstStyle/>
          <a:p>
            <a:r>
              <a:rPr lang="en-US" sz="1800" b="0" i="0" u="none" strike="noStrike" dirty="0">
                <a:solidFill>
                  <a:srgbClr val="000000"/>
                </a:solidFill>
                <a:effectLst/>
                <a:latin typeface="Times New Roman" panose="02020603050405020304" pitchFamily="18" charset="0"/>
              </a:rPr>
              <a:t>From the skewness values in the table above, 4 predictors are approximately symmetric, 4 predictors are moderately right skewed, and remaining 22 of the 30 predictors are heavily skewed to the right</a:t>
            </a:r>
            <a:endParaRPr lang="en-US" dirty="0"/>
          </a:p>
        </p:txBody>
      </p:sp>
    </p:spTree>
    <p:extLst>
      <p:ext uri="{BB962C8B-B14F-4D97-AF65-F5344CB8AC3E}">
        <p14:creationId xmlns:p14="http://schemas.microsoft.com/office/powerpoint/2010/main" val="731981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D00B1-3549-C61A-E7E9-50AE25217C9F}"/>
              </a:ext>
            </a:extLst>
          </p:cNvPr>
          <p:cNvSpPr>
            <a:spLocks noGrp="1"/>
          </p:cNvSpPr>
          <p:nvPr>
            <p:ph type="title"/>
          </p:nvPr>
        </p:nvSpPr>
        <p:spPr>
          <a:xfrm>
            <a:off x="83446" y="43992"/>
            <a:ext cx="7429718" cy="466275"/>
          </a:xfrm>
        </p:spPr>
        <p:txBody>
          <a:bodyPr>
            <a:normAutofit fontScale="90000"/>
          </a:bodyPr>
          <a:lstStyle/>
          <a:p>
            <a:r>
              <a:rPr lang="en-US" sz="2600" dirty="0"/>
              <a:t>Boxplots of Predictor Features to show outliers</a:t>
            </a:r>
          </a:p>
        </p:txBody>
      </p:sp>
      <p:pic>
        <p:nvPicPr>
          <p:cNvPr id="5122" name="Picture 2">
            <a:extLst>
              <a:ext uri="{FF2B5EF4-FFF2-40B4-BE49-F238E27FC236}">
                <a16:creationId xmlns:a16="http://schemas.microsoft.com/office/drawing/2014/main" id="{826BF3EA-8EE1-00D3-E047-98F37D4092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393" y="719137"/>
            <a:ext cx="6781997" cy="580745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126CC64-6450-7612-B8E1-A053E1139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116" y="719137"/>
            <a:ext cx="5943600" cy="5541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383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410EA-D43E-B298-B9F8-726520EF1DC4}"/>
              </a:ext>
            </a:extLst>
          </p:cNvPr>
          <p:cNvSpPr>
            <a:spLocks noGrp="1"/>
          </p:cNvSpPr>
          <p:nvPr>
            <p:ph type="title"/>
          </p:nvPr>
        </p:nvSpPr>
        <p:spPr>
          <a:xfrm>
            <a:off x="12744" y="152400"/>
            <a:ext cx="11299421" cy="498049"/>
          </a:xfrm>
        </p:spPr>
        <p:txBody>
          <a:bodyPr>
            <a:normAutofit fontScale="90000"/>
          </a:bodyPr>
          <a:lstStyle/>
          <a:p>
            <a:r>
              <a:rPr lang="en-US" sz="2600" dirty="0"/>
              <a:t>The correlation matrix below gives the relationship between the predictor features.</a:t>
            </a:r>
          </a:p>
        </p:txBody>
      </p:sp>
      <p:pic>
        <p:nvPicPr>
          <p:cNvPr id="6146" name="Picture 2">
            <a:extLst>
              <a:ext uri="{FF2B5EF4-FFF2-40B4-BE49-F238E27FC236}">
                <a16:creationId xmlns:a16="http://schemas.microsoft.com/office/drawing/2014/main" id="{EA023D49-0B36-EB3D-2738-FFEDDE6896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41077" y="650449"/>
            <a:ext cx="6536098" cy="602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19726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2207</TotalTime>
  <Words>1033</Words>
  <Application>Microsoft Office PowerPoint</Application>
  <PresentationFormat>Widescreen</PresentationFormat>
  <Paragraphs>228</Paragraphs>
  <Slides>58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Söhne</vt:lpstr>
      <vt:lpstr>Times New Roman</vt:lpstr>
      <vt:lpstr>Trebuchet MS</vt:lpstr>
      <vt:lpstr>Wingdings 3</vt:lpstr>
      <vt:lpstr>Facet</vt:lpstr>
      <vt:lpstr>BREAST CANCER DIAGNOSIS</vt:lpstr>
      <vt:lpstr>BACKGROUND</vt:lpstr>
      <vt:lpstr>Summary of the Data Set</vt:lpstr>
      <vt:lpstr>Structure of the data set Dataset structure with all 32 variables/features [V1 and V2 were removed before preprocessing data]</vt:lpstr>
      <vt:lpstr>The histogram below was plotted to explore the distribution of the 30 predictor features.</vt:lpstr>
      <vt:lpstr>Predictor skewness from the histograms</vt:lpstr>
      <vt:lpstr>PowerPoint Presentation</vt:lpstr>
      <vt:lpstr>Boxplots of Predictor Features to show outliers</vt:lpstr>
      <vt:lpstr>The correlation matrix below gives the relationship between the predictor features.</vt:lpstr>
      <vt:lpstr>Checking for missing values</vt:lpstr>
      <vt:lpstr>PowerPoint Presentation</vt:lpstr>
      <vt:lpstr>HISTOGRAM OF TRANSFORMED PREDICTORS</vt:lpstr>
      <vt:lpstr>BOX PLOT OF TRANSFORMED PREDICTORS</vt:lpstr>
      <vt:lpstr>CORRELATION PLOT OF TRANSFORMED PREDICTORS</vt:lpstr>
      <vt:lpstr>RESAMPLING </vt:lpstr>
      <vt:lpstr>LINEAR MODELS</vt:lpstr>
      <vt:lpstr>LOGISTIC REGRESSION MODEL</vt:lpstr>
      <vt:lpstr>Variable of Importance</vt:lpstr>
      <vt:lpstr>LINEAR DISCRIMINANT ANALYSIS</vt:lpstr>
      <vt:lpstr>Variable of Importance</vt:lpstr>
      <vt:lpstr>PARTIAL LEAST SQUARE DISCRIMINANT ANALYSIS(PLSDA)</vt:lpstr>
      <vt:lpstr>Confusion Matrix</vt:lpstr>
      <vt:lpstr>VARIABLE OF IMPORTANCE</vt:lpstr>
      <vt:lpstr>PENALIZED MODEL</vt:lpstr>
      <vt:lpstr>Confusion Matrix</vt:lpstr>
      <vt:lpstr>VARIABLE OF IMPORTANCE</vt:lpstr>
      <vt:lpstr>NEAREST SHRUNKEN CENTROIDS</vt:lpstr>
      <vt:lpstr>Variable of Importance</vt:lpstr>
      <vt:lpstr>Confusion  Matrix</vt:lpstr>
      <vt:lpstr>NON LINEAR CLASSIFICATION MODELS</vt:lpstr>
      <vt:lpstr>a)MIXTURE DISCRIMINANT ANALYSIS</vt:lpstr>
      <vt:lpstr>Variable of Importance</vt:lpstr>
      <vt:lpstr>Confusion matrix</vt:lpstr>
      <vt:lpstr>REGULARIZED DISCRIMINANT ANALYSIS</vt:lpstr>
      <vt:lpstr>Variable Matrix</vt:lpstr>
      <vt:lpstr>Confusion Matrix</vt:lpstr>
      <vt:lpstr>NEURAL NETWORKS</vt:lpstr>
      <vt:lpstr>Variable of Importance</vt:lpstr>
      <vt:lpstr>Confusion Matrix</vt:lpstr>
      <vt:lpstr>FLEXIBLE DISCRIMIANT ANALYSIS</vt:lpstr>
      <vt:lpstr>PowerPoint Presentation</vt:lpstr>
      <vt:lpstr>Confusion Matrix</vt:lpstr>
      <vt:lpstr>SUPPORT VECTOR MACHINE</vt:lpstr>
      <vt:lpstr>Variable of Importance</vt:lpstr>
      <vt:lpstr>Confusion Matrix</vt:lpstr>
      <vt:lpstr>K NEAREST NEIGHBOR</vt:lpstr>
      <vt:lpstr>Variable of Importance</vt:lpstr>
      <vt:lpstr>Confusion Matrix</vt:lpstr>
      <vt:lpstr>NAÏVE BAYES</vt:lpstr>
      <vt:lpstr>Variable of Importance</vt:lpstr>
      <vt:lpstr>Confusion Matrix</vt:lpstr>
      <vt:lpstr>BEST LINEAR MODEL</vt:lpstr>
      <vt:lpstr>Top variables  for the best Linear model, Penalized Model</vt:lpstr>
      <vt:lpstr>BEST NON LINEAR MODEL</vt:lpstr>
      <vt:lpstr>Top variables  for the best Non-Linear model, Neural Network</vt:lpstr>
      <vt:lpstr>Top variables  for the best Non-Linear model, SVM</vt:lpstr>
      <vt:lpstr>OVERALL BEST MODEL</vt:lpstr>
      <vt:lpstr>The best overall variables are from the Penalized model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DIAGNOSIS</dc:title>
  <dc:creator>Michael Ngala</dc:creator>
  <cp:lastModifiedBy>Michael Ngala</cp:lastModifiedBy>
  <cp:revision>1</cp:revision>
  <dcterms:created xsi:type="dcterms:W3CDTF">2023-10-03T04:18:09Z</dcterms:created>
  <dcterms:modified xsi:type="dcterms:W3CDTF">2023-12-15T00:19:24Z</dcterms:modified>
</cp:coreProperties>
</file>